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</p:sldMasterIdLst>
  <p:sldIdLst>
    <p:sldId id="256" r:id="rId5"/>
    <p:sldId id="257" r:id="rId6"/>
    <p:sldId id="279" r:id="rId7"/>
    <p:sldId id="277" r:id="rId8"/>
    <p:sldId id="276" r:id="rId9"/>
    <p:sldId id="288" r:id="rId10"/>
    <p:sldId id="297" r:id="rId11"/>
    <p:sldId id="273" r:id="rId12"/>
    <p:sldId id="284" r:id="rId13"/>
    <p:sldId id="281" r:id="rId14"/>
    <p:sldId id="291" r:id="rId15"/>
    <p:sldId id="292" r:id="rId16"/>
    <p:sldId id="293" r:id="rId17"/>
    <p:sldId id="294" r:id="rId18"/>
    <p:sldId id="295" r:id="rId19"/>
    <p:sldId id="296" r:id="rId20"/>
    <p:sldId id="287" r:id="rId21"/>
    <p:sldId id="264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B33"/>
    <a:srgbClr val="1D2E36"/>
    <a:srgbClr val="1E2F37"/>
    <a:srgbClr val="476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0BEF7-49A8-06F9-950B-0EC416A56528}" v="386" dt="2025-07-21T06:40:28.528"/>
    <p1510:client id="{21958927-D599-9556-7A4F-9ABFC8026FCB}" v="8" dt="2025-07-22T02:29:36.064"/>
    <p1510:client id="{5D11FF1B-5C6C-4DEB-CD2F-A67069E4FEB1}" v="2266" dt="2025-07-21T08:38:15.534"/>
    <p1510:client id="{5D16BD55-860D-78D4-ECA0-723A2A8B01CB}" v="53" dt="2025-07-22T01:52:49.078"/>
    <p1510:client id="{6FEFF2BC-F9AA-EBA6-1CC5-12BAEA4B578E}" v="4" dt="2025-07-22T02:40:03.516"/>
    <p1510:client id="{7BBBB14A-0F84-EDEF-7144-93EBBF4489AD}" v="200" dt="2025-07-22T02:11:15.236"/>
    <p1510:client id="{90FC127A-4C3C-6D55-C6B6-5F10CBDFC0ED}" v="95" dt="2025-07-22T01:35:18.126"/>
    <p1510:client id="{9888C497-34C2-66DC-5429-26E7B1E3DB72}" v="6" dt="2025-07-22T02:35:24.351"/>
    <p1510:client id="{9DE8D42D-F961-863E-2134-DE3405A13F42}" v="1688" dt="2025-07-21T08:48:04.649"/>
    <p1510:client id="{AED8334D-9BB0-512C-3F81-38A75054543E}" v="2" dt="2025-07-22T02:20:18.606"/>
    <p1510:client id="{E141882A-4BC5-58A0-A1F5-2FE2F63EDDBD}" v="62" dt="2025-07-22T02:51:03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솔" userId="S::2501340032@office.kopo.ac.kr::d4e381e3-91ee-4d25-b98c-3285b530683b" providerId="AD" clId="Web-{0EE0BEF7-49A8-06F9-950B-0EC416A56528}"/>
    <pc:docChg chg="addSld modSld addMainMaster delMainMaster">
      <pc:chgData name="이민솔" userId="S::2501340032@office.kopo.ac.kr::d4e381e3-91ee-4d25-b98c-3285b530683b" providerId="AD" clId="Web-{0EE0BEF7-49A8-06F9-950B-0EC416A56528}" dt="2025-07-21T06:40:28.528" v="354" actId="1076"/>
      <pc:docMkLst>
        <pc:docMk/>
      </pc:docMkLst>
      <pc:sldChg chg="addSp delSp modSp mod setBg modClrScheme setClrOvrMap delDesignElem chgLayout">
        <pc:chgData name="이민솔" userId="S::2501340032@office.kopo.ac.kr::d4e381e3-91ee-4d25-b98c-3285b530683b" providerId="AD" clId="Web-{0EE0BEF7-49A8-06F9-950B-0EC416A56528}" dt="2025-07-21T06:20:30.765" v="171" actId="20577"/>
        <pc:sldMkLst>
          <pc:docMk/>
          <pc:sldMk cId="3569210928" sldId="256"/>
        </pc:sldMkLst>
        <pc:spChg chg="mod ord">
          <ac:chgData name="이민솔" userId="S::2501340032@office.kopo.ac.kr::d4e381e3-91ee-4d25-b98c-3285b530683b" providerId="AD" clId="Web-{0EE0BEF7-49A8-06F9-950B-0EC416A56528}" dt="2025-07-21T06:20:30.765" v="171" actId="20577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3569210928" sldId="256"/>
            <ac:spMk id="8" creationId="{C7EFAAB5-34A3-C2FC-70BA-7720CC8ADBAC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11:43.588" v="1"/>
          <ac:spMkLst>
            <pc:docMk/>
            <pc:sldMk cId="3569210928" sldId="256"/>
            <ac:spMk id="9" creationId="{19F9BF86-FE94-4517-B97D-026C7515E589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3569210928" sldId="256"/>
            <ac:spMk id="10" creationId="{A8A44BC8-2508-4575-75F6-0ED3F11E721E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11:43.588" v="1"/>
          <ac:spMkLst>
            <pc:docMk/>
            <pc:sldMk cId="3569210928" sldId="256"/>
            <ac:spMk id="11" creationId="{D30DD7D3-2712-4491-B2C2-5FC23330C7CB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3569210928" sldId="256"/>
            <ac:spMk id="12" creationId="{74BCF1CC-D6F1-21D9-307D-C36BA9E87FB8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5:12:53.183" v="3"/>
          <ac:spMkLst>
            <pc:docMk/>
            <pc:sldMk cId="3569210928" sldId="256"/>
            <ac:spMk id="15" creationId="{7A875D55-4A80-43E9-38F6-27E3664939B0}"/>
          </ac:spMkLst>
        </pc:spChg>
        <pc:picChg chg="add del">
          <ac:chgData name="이민솔" userId="S::2501340032@office.kopo.ac.kr::d4e381e3-91ee-4d25-b98c-3285b530683b" providerId="AD" clId="Web-{0EE0BEF7-49A8-06F9-950B-0EC416A56528}" dt="2025-07-21T05:11:43.588" v="1"/>
          <ac:picMkLst>
            <pc:docMk/>
            <pc:sldMk cId="3569210928" sldId="256"/>
            <ac:picMk id="4" creationId="{3C439501-1625-4272-D39D-21A903B7CF43}"/>
          </ac:picMkLst>
        </pc:picChg>
        <pc:picChg chg="add del mod modCrop">
          <ac:chgData name="이민솔" userId="S::2501340032@office.kopo.ac.kr::d4e381e3-91ee-4d25-b98c-3285b530683b" providerId="AD" clId="Web-{0EE0BEF7-49A8-06F9-950B-0EC416A56528}" dt="2025-07-21T06:03:23.974" v="152"/>
          <ac:picMkLst>
            <pc:docMk/>
            <pc:sldMk cId="3569210928" sldId="256"/>
            <ac:picMk id="4" creationId="{EE363975-893F-531C-879B-EE454F0D2C50}"/>
          </ac:picMkLst>
        </pc:picChg>
        <pc:picChg chg="add del">
          <ac:chgData name="이민솔" userId="S::2501340032@office.kopo.ac.kr::d4e381e3-91ee-4d25-b98c-3285b530683b" providerId="AD" clId="Web-{0EE0BEF7-49A8-06F9-950B-0EC416A56528}" dt="2025-07-21T05:12:53.183" v="3"/>
          <ac:picMkLst>
            <pc:docMk/>
            <pc:sldMk cId="3569210928" sldId="256"/>
            <ac:picMk id="16" creationId="{433E8614-0A53-15FC-3852-4185381947AD}"/>
          </ac:picMkLst>
        </pc:picChg>
        <pc:cxnChg chg="add del">
          <ac:chgData name="이민솔" userId="S::2501340032@office.kopo.ac.kr::d4e381e3-91ee-4d25-b98c-3285b530683b" providerId="AD" clId="Web-{0EE0BEF7-49A8-06F9-950B-0EC416A56528}" dt="2025-07-21T05:11:43.588" v="1"/>
          <ac:cxnSpMkLst>
            <pc:docMk/>
            <pc:sldMk cId="3569210928" sldId="256"/>
            <ac:cxnSpMk id="13" creationId="{FFD0734C-004D-4938-8EA0-2C3867A11A66}"/>
          </ac:cxnSpMkLst>
        </pc:cxnChg>
      </pc:sldChg>
      <pc:sldChg chg="modSp new mod modClrScheme chgLayout">
        <pc:chgData name="이민솔" userId="S::2501340032@office.kopo.ac.kr::d4e381e3-91ee-4d25-b98c-3285b530683b" providerId="AD" clId="Web-{0EE0BEF7-49A8-06F9-950B-0EC416A56528}" dt="2025-07-21T06:20:49.203" v="172" actId="20577"/>
        <pc:sldMkLst>
          <pc:docMk/>
          <pc:sldMk cId="1200009493" sldId="257"/>
        </pc:sldMkLst>
        <pc:spChg chg="mod ord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1200009493" sldId="257"/>
            <ac:spMk id="2" creationId="{D67983C0-750D-DA57-9E44-9721D1BD04F8}"/>
          </ac:spMkLst>
        </pc:spChg>
        <pc:spChg chg="mod ord">
          <ac:chgData name="이민솔" userId="S::2501340032@office.kopo.ac.kr::d4e381e3-91ee-4d25-b98c-3285b530683b" providerId="AD" clId="Web-{0EE0BEF7-49A8-06F9-950B-0EC416A56528}" dt="2025-07-21T06:20:49.203" v="172" actId="20577"/>
          <ac:spMkLst>
            <pc:docMk/>
            <pc:sldMk cId="1200009493" sldId="257"/>
            <ac:spMk id="3" creationId="{0F69EB93-BA04-FB2A-1F6B-92D52319EDFA}"/>
          </ac:spMkLst>
        </pc:spChg>
      </pc:sldChg>
      <pc:sldChg chg="modSp new mod modClrScheme chgLayout">
        <pc:chgData name="이민솔" userId="S::2501340032@office.kopo.ac.kr::d4e381e3-91ee-4d25-b98c-3285b530683b" providerId="AD" clId="Web-{0EE0BEF7-49A8-06F9-950B-0EC416A56528}" dt="2025-07-21T05:54:21.446" v="86" actId="20577"/>
        <pc:sldMkLst>
          <pc:docMk/>
          <pc:sldMk cId="4269325844" sldId="258"/>
        </pc:sldMkLst>
        <pc:spChg chg="mod ord">
          <ac:chgData name="이민솔" userId="S::2501340032@office.kopo.ac.kr::d4e381e3-91ee-4d25-b98c-3285b530683b" providerId="AD" clId="Web-{0EE0BEF7-49A8-06F9-950B-0EC416A56528}" dt="2025-07-21T05:54:21.446" v="86" actId="20577"/>
          <ac:spMkLst>
            <pc:docMk/>
            <pc:sldMk cId="4269325844" sldId="258"/>
            <ac:spMk id="2" creationId="{E322EAC6-B258-13A0-71A2-57D1F547AB82}"/>
          </ac:spMkLst>
        </pc:spChg>
        <pc:spChg chg="mod ord">
          <ac:chgData name="이민솔" userId="S::2501340032@office.kopo.ac.kr::d4e381e3-91ee-4d25-b98c-3285b530683b" providerId="AD" clId="Web-{0EE0BEF7-49A8-06F9-950B-0EC416A56528}" dt="2025-07-21T05:31:42.531" v="83"/>
          <ac:spMkLst>
            <pc:docMk/>
            <pc:sldMk cId="4269325844" sldId="258"/>
            <ac:spMk id="3" creationId="{97B8E51C-4E2A-29B3-F579-DF75B6EED245}"/>
          </ac:spMkLst>
        </pc:spChg>
      </pc:sldChg>
      <pc:sldChg chg="modSp add replId">
        <pc:chgData name="이민솔" userId="S::2501340032@office.kopo.ac.kr::d4e381e3-91ee-4d25-b98c-3285b530683b" providerId="AD" clId="Web-{0EE0BEF7-49A8-06F9-950B-0EC416A56528}" dt="2025-07-21T05:55:18.963" v="93" actId="20577"/>
        <pc:sldMkLst>
          <pc:docMk/>
          <pc:sldMk cId="3111310538" sldId="259"/>
        </pc:sldMkLst>
        <pc:spChg chg="mod">
          <ac:chgData name="이민솔" userId="S::2501340032@office.kopo.ac.kr::d4e381e3-91ee-4d25-b98c-3285b530683b" providerId="AD" clId="Web-{0EE0BEF7-49A8-06F9-950B-0EC416A56528}" dt="2025-07-21T05:55:18.963" v="93" actId="20577"/>
          <ac:spMkLst>
            <pc:docMk/>
            <pc:sldMk cId="3111310538" sldId="259"/>
            <ac:spMk id="2" creationId="{23FC57A2-E339-C7C5-F5BB-4E4C40C12043}"/>
          </ac:spMkLst>
        </pc:spChg>
      </pc:sldChg>
      <pc:sldChg chg="modSp add replId">
        <pc:chgData name="이민솔" userId="S::2501340032@office.kopo.ac.kr::d4e381e3-91ee-4d25-b98c-3285b530683b" providerId="AD" clId="Web-{0EE0BEF7-49A8-06F9-950B-0EC416A56528}" dt="2025-07-21T05:55:44.698" v="101" actId="20577"/>
        <pc:sldMkLst>
          <pc:docMk/>
          <pc:sldMk cId="1508847479" sldId="260"/>
        </pc:sldMkLst>
        <pc:spChg chg="mod">
          <ac:chgData name="이민솔" userId="S::2501340032@office.kopo.ac.kr::d4e381e3-91ee-4d25-b98c-3285b530683b" providerId="AD" clId="Web-{0EE0BEF7-49A8-06F9-950B-0EC416A56528}" dt="2025-07-21T05:55:44.698" v="101" actId="20577"/>
          <ac:spMkLst>
            <pc:docMk/>
            <pc:sldMk cId="1508847479" sldId="260"/>
            <ac:spMk id="2" creationId="{0E99B84C-DDE8-BACA-F7A1-4C2C42C149D6}"/>
          </ac:spMkLst>
        </pc:spChg>
      </pc:sldChg>
      <pc:sldChg chg="modSp add replId">
        <pc:chgData name="이민솔" userId="S::2501340032@office.kopo.ac.kr::d4e381e3-91ee-4d25-b98c-3285b530683b" providerId="AD" clId="Web-{0EE0BEF7-49A8-06F9-950B-0EC416A56528}" dt="2025-07-21T05:58:03.388" v="108" actId="20577"/>
        <pc:sldMkLst>
          <pc:docMk/>
          <pc:sldMk cId="2350011425" sldId="261"/>
        </pc:sldMkLst>
        <pc:spChg chg="mod">
          <ac:chgData name="이민솔" userId="S::2501340032@office.kopo.ac.kr::d4e381e3-91ee-4d25-b98c-3285b530683b" providerId="AD" clId="Web-{0EE0BEF7-49A8-06F9-950B-0EC416A56528}" dt="2025-07-21T05:58:03.388" v="108" actId="20577"/>
          <ac:spMkLst>
            <pc:docMk/>
            <pc:sldMk cId="2350011425" sldId="261"/>
            <ac:spMk id="2" creationId="{5DB35990-7C09-D6F5-780B-552839954EB8}"/>
          </ac:spMkLst>
        </pc:spChg>
      </pc:sldChg>
      <pc:sldChg chg="addSp delSp modSp add replId">
        <pc:chgData name="이민솔" userId="S::2501340032@office.kopo.ac.kr::d4e381e3-91ee-4d25-b98c-3285b530683b" providerId="AD" clId="Web-{0EE0BEF7-49A8-06F9-950B-0EC416A56528}" dt="2025-07-21T06:22:38.237" v="225" actId="1076"/>
        <pc:sldMkLst>
          <pc:docMk/>
          <pc:sldMk cId="3757976277" sldId="263"/>
        </pc:sldMkLst>
        <pc:spChg chg="mod">
          <ac:chgData name="이민솔" userId="S::2501340032@office.kopo.ac.kr::d4e381e3-91ee-4d25-b98c-3285b530683b" providerId="AD" clId="Web-{0EE0BEF7-49A8-06F9-950B-0EC416A56528}" dt="2025-07-21T05:58:57.921" v="110" actId="20577"/>
          <ac:spMkLst>
            <pc:docMk/>
            <pc:sldMk cId="3757976277" sldId="263"/>
            <ac:spMk id="2" creationId="{26E80970-AAEF-8FD6-FA27-0FAA8FCA38DE}"/>
          </ac:spMkLst>
        </pc:spChg>
        <pc:spChg chg="del">
          <ac:chgData name="이민솔" userId="S::2501340032@office.kopo.ac.kr::d4e381e3-91ee-4d25-b98c-3285b530683b" providerId="AD" clId="Web-{0EE0BEF7-49A8-06F9-950B-0EC416A56528}" dt="2025-07-21T06:07:12.152" v="153"/>
          <ac:spMkLst>
            <pc:docMk/>
            <pc:sldMk cId="3757976277" sldId="263"/>
            <ac:spMk id="3" creationId="{838C9642-8CD0-6F9B-E468-379B23F10E6A}"/>
          </ac:spMkLst>
        </pc:spChg>
        <pc:spChg chg="add del mod">
          <ac:chgData name="이민솔" userId="S::2501340032@office.kopo.ac.kr::d4e381e3-91ee-4d25-b98c-3285b530683b" providerId="AD" clId="Web-{0EE0BEF7-49A8-06F9-950B-0EC416A56528}" dt="2025-07-21T06:18:31.512" v="163"/>
          <ac:spMkLst>
            <pc:docMk/>
            <pc:sldMk cId="3757976277" sldId="263"/>
            <ac:spMk id="8" creationId="{44304E71-5A75-467D-8993-AB25D0DCED01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22:38.237" v="225" actId="1076"/>
          <ac:spMkLst>
            <pc:docMk/>
            <pc:sldMk cId="3757976277" sldId="263"/>
            <ac:spMk id="11" creationId="{1BD64E07-AC4F-7F9C-1636-BF2E8708A761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22:30.783" v="223" actId="1076"/>
          <ac:spMkLst>
            <pc:docMk/>
            <pc:sldMk cId="3757976277" sldId="263"/>
            <ac:spMk id="12" creationId="{F575A369-D0FD-A5AA-F342-834E6E8CC23A}"/>
          </ac:spMkLst>
        </pc:spChg>
        <pc:picChg chg="add del mod ord">
          <ac:chgData name="이민솔" userId="S::2501340032@office.kopo.ac.kr::d4e381e3-91ee-4d25-b98c-3285b530683b" providerId="AD" clId="Web-{0EE0BEF7-49A8-06F9-950B-0EC416A56528}" dt="2025-07-21T06:18:30.653" v="162"/>
          <ac:picMkLst>
            <pc:docMk/>
            <pc:sldMk cId="3757976277" sldId="263"/>
            <ac:picMk id="4" creationId="{66732E01-73C5-BC7A-FD25-ECAE78315429}"/>
          </ac:picMkLst>
        </pc:picChg>
        <pc:picChg chg="add del mod">
          <ac:chgData name="이민솔" userId="S::2501340032@office.kopo.ac.kr::d4e381e3-91ee-4d25-b98c-3285b530683b" providerId="AD" clId="Web-{0EE0BEF7-49A8-06F9-950B-0EC416A56528}" dt="2025-07-21T06:17:11.323" v="158"/>
          <ac:picMkLst>
            <pc:docMk/>
            <pc:sldMk cId="3757976277" sldId="263"/>
            <ac:picMk id="5" creationId="{C2553F7F-08E0-9F6D-14DD-279AF4F1B066}"/>
          </ac:picMkLst>
        </pc:picChg>
        <pc:picChg chg="add mod">
          <ac:chgData name="이민솔" userId="S::2501340032@office.kopo.ac.kr::d4e381e3-91ee-4d25-b98c-3285b530683b" providerId="AD" clId="Web-{0EE0BEF7-49A8-06F9-950B-0EC416A56528}" dt="2025-07-21T06:21:54.392" v="202" actId="1076"/>
          <ac:picMkLst>
            <pc:docMk/>
            <pc:sldMk cId="3757976277" sldId="263"/>
            <ac:picMk id="6" creationId="{C8852062-811A-C59F-16A7-047E1E046D14}"/>
          </ac:picMkLst>
        </pc:picChg>
        <pc:picChg chg="add mod ord">
          <ac:chgData name="이민솔" userId="S::2501340032@office.kopo.ac.kr::d4e381e3-91ee-4d25-b98c-3285b530683b" providerId="AD" clId="Web-{0EE0BEF7-49A8-06F9-950B-0EC416A56528}" dt="2025-07-21T06:22:15.892" v="220" actId="1076"/>
          <ac:picMkLst>
            <pc:docMk/>
            <pc:sldMk cId="3757976277" sldId="263"/>
            <ac:picMk id="9" creationId="{775E5463-C1FF-0C92-A99F-747D79E514E4}"/>
          </ac:picMkLst>
        </pc:picChg>
      </pc:sldChg>
      <pc:sldChg chg="addSp delSp modSp add replId">
        <pc:chgData name="이민솔" userId="S::2501340032@office.kopo.ac.kr::d4e381e3-91ee-4d25-b98c-3285b530683b" providerId="AD" clId="Web-{0EE0BEF7-49A8-06F9-950B-0EC416A56528}" dt="2025-07-21T06:40:28.528" v="354" actId="1076"/>
        <pc:sldMkLst>
          <pc:docMk/>
          <pc:sldMk cId="393825557" sldId="264"/>
        </pc:sldMkLst>
        <pc:spChg chg="mod">
          <ac:chgData name="이민솔" userId="S::2501340032@office.kopo.ac.kr::d4e381e3-91ee-4d25-b98c-3285b530683b" providerId="AD" clId="Web-{0EE0BEF7-49A8-06F9-950B-0EC416A56528}" dt="2025-07-21T05:59:27.672" v="112" actId="20577"/>
          <ac:spMkLst>
            <pc:docMk/>
            <pc:sldMk cId="393825557" sldId="264"/>
            <ac:spMk id="2" creationId="{FB8EACCD-360B-BEC6-6C7A-0D81DC690292}"/>
          </ac:spMkLst>
        </pc:spChg>
        <pc:spChg chg="mod">
          <ac:chgData name="이민솔" userId="S::2501340032@office.kopo.ac.kr::d4e381e3-91ee-4d25-b98c-3285b530683b" providerId="AD" clId="Web-{0EE0BEF7-49A8-06F9-950B-0EC416A56528}" dt="2025-07-21T06:33:57.800" v="262" actId="20577"/>
          <ac:spMkLst>
            <pc:docMk/>
            <pc:sldMk cId="393825557" sldId="264"/>
            <ac:spMk id="3" creationId="{8018A5E8-BF13-FBC7-6F8E-6E204A0EF506}"/>
          </ac:spMkLst>
        </pc:spChg>
        <pc:spChg chg="add del">
          <ac:chgData name="이민솔" userId="S::2501340032@office.kopo.ac.kr::d4e381e3-91ee-4d25-b98c-3285b530683b" providerId="AD" clId="Web-{0EE0BEF7-49A8-06F9-950B-0EC416A56528}" dt="2025-07-21T06:35:08.739" v="267"/>
          <ac:spMkLst>
            <pc:docMk/>
            <pc:sldMk cId="393825557" sldId="264"/>
            <ac:spMk id="5" creationId="{B2EB3405-09F7-A998-8BA6-067F2BC8B22D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37:22.211" v="315" actId="1076"/>
          <ac:spMkLst>
            <pc:docMk/>
            <pc:sldMk cId="393825557" sldId="264"/>
            <ac:spMk id="6" creationId="{0A27EB00-338E-4E06-E26D-F17088522A08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37:22.227" v="316" actId="1076"/>
          <ac:spMkLst>
            <pc:docMk/>
            <pc:sldMk cId="393825557" sldId="264"/>
            <ac:spMk id="7" creationId="{686EC8A8-CEE8-B97D-952A-9CF59FF01AD0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37:22.227" v="317" actId="1076"/>
          <ac:spMkLst>
            <pc:docMk/>
            <pc:sldMk cId="393825557" sldId="264"/>
            <ac:spMk id="8" creationId="{A950F72D-052F-432A-5A0F-473CCDFC230E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37:22.243" v="318" actId="1076"/>
          <ac:spMkLst>
            <pc:docMk/>
            <pc:sldMk cId="393825557" sldId="264"/>
            <ac:spMk id="9" creationId="{F6130176-CD7B-D60F-01BB-E70AB96124F9}"/>
          </ac:spMkLst>
        </pc:spChg>
        <pc:spChg chg="add mod">
          <ac:chgData name="이민솔" userId="S::2501340032@office.kopo.ac.kr::d4e381e3-91ee-4d25-b98c-3285b530683b" providerId="AD" clId="Web-{0EE0BEF7-49A8-06F9-950B-0EC416A56528}" dt="2025-07-21T06:39:04.870" v="337" actId="1076"/>
          <ac:spMkLst>
            <pc:docMk/>
            <pc:sldMk cId="393825557" sldId="264"/>
            <ac:spMk id="10" creationId="{B8F660C3-A782-F8A8-FB07-9E5A906E19F5}"/>
          </ac:spMkLst>
        </pc:spChg>
        <pc:picChg chg="add mod">
          <ac:chgData name="이민솔" userId="S::2501340032@office.kopo.ac.kr::d4e381e3-91ee-4d25-b98c-3285b530683b" providerId="AD" clId="Web-{0EE0BEF7-49A8-06F9-950B-0EC416A56528}" dt="2025-07-21T06:40:28.528" v="354" actId="1076"/>
          <ac:picMkLst>
            <pc:docMk/>
            <pc:sldMk cId="393825557" sldId="264"/>
            <ac:picMk id="4" creationId="{0B69B1C5-40E0-D88B-5D47-78FD37FF40B9}"/>
          </ac:picMkLst>
        </pc:picChg>
        <pc:cxnChg chg="add del">
          <ac:chgData name="이민솔" userId="S::2501340032@office.kopo.ac.kr::d4e381e3-91ee-4d25-b98c-3285b530683b" providerId="AD" clId="Web-{0EE0BEF7-49A8-06F9-950B-0EC416A56528}" dt="2025-07-21T06:37:39.196" v="321"/>
          <ac:cxnSpMkLst>
            <pc:docMk/>
            <pc:sldMk cId="393825557" sldId="264"/>
            <ac:cxnSpMk id="11" creationId="{E5427D88-91D5-6CB8-5CC0-2294C567C0FD}"/>
          </ac:cxnSpMkLst>
        </pc:cxnChg>
        <pc:cxnChg chg="add mod ord">
          <ac:chgData name="이민솔" userId="S::2501340032@office.kopo.ac.kr::d4e381e3-91ee-4d25-b98c-3285b530683b" providerId="AD" clId="Web-{0EE0BEF7-49A8-06F9-950B-0EC416A56528}" dt="2025-07-21T06:40:21.622" v="352" actId="1076"/>
          <ac:cxnSpMkLst>
            <pc:docMk/>
            <pc:sldMk cId="393825557" sldId="264"/>
            <ac:cxnSpMk id="12" creationId="{F1670B4E-D3EB-1DFF-BDA8-250C12CF13F8}"/>
          </ac:cxnSpMkLst>
        </pc:cxnChg>
      </pc:sldChg>
      <pc:sldMasterChg chg="add del addSldLayout delSldLayout">
        <pc:chgData name="이민솔" userId="S::2501340032@office.kopo.ac.kr::d4e381e3-91ee-4d25-b98c-3285b530683b" providerId="AD" clId="Web-{0EE0BEF7-49A8-06F9-950B-0EC416A56528}" dt="2025-07-21T05:12:53.261" v="4"/>
        <pc:sldMasterMkLst>
          <pc:docMk/>
          <pc:sldMasterMk cId="3686743294" sldId="2147483648"/>
        </pc:sldMasterMkLst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261" v="4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">
        <pc:chgData name="이민솔" userId="S::2501340032@office.kopo.ac.kr::d4e381e3-91ee-4d25-b98c-3285b530683b" providerId="AD" clId="Web-{0EE0BEF7-49A8-06F9-950B-0EC416A56528}" dt="2025-07-21T05:12:53.183" v="3"/>
        <pc:sldMasterMkLst>
          <pc:docMk/>
          <pc:sldMasterMk cId="4285058284" sldId="2147483660"/>
        </pc:sldMasterMkLst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1849763705" sldId="2147483661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2769860860" sldId="2147483662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1994240283" sldId="2147483663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1380946499" sldId="2147483664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3248120928" sldId="2147483665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3478490136" sldId="2147483666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3856600914" sldId="2147483667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1310308732" sldId="2147483668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249252667" sldId="2147483669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1634885920" sldId="2147483670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2:53.183" v="3"/>
          <pc:sldLayoutMkLst>
            <pc:docMk/>
            <pc:sldMasterMk cId="4285058284" sldId="2147483660"/>
            <pc:sldLayoutMk cId="3459629907" sldId="2147483671"/>
          </pc:sldLayoutMkLst>
        </pc:sldLayoutChg>
      </pc:sldMasterChg>
      <pc:sldMasterChg chg="add del addSldLayout delSldLayout">
        <pc:chgData name="이민솔" userId="S::2501340032@office.kopo.ac.kr::d4e381e3-91ee-4d25-b98c-3285b530683b" providerId="AD" clId="Web-{0EE0BEF7-49A8-06F9-950B-0EC416A56528}" dt="2025-07-21T05:31:42.531" v="83"/>
        <pc:sldMasterMkLst>
          <pc:docMk/>
          <pc:sldMasterMk cId="1667338676" sldId="2147483683"/>
        </pc:sldMasterMkLst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2017394349" sldId="2147483672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1506950901" sldId="2147483673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354917019" sldId="2147483674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1603714317" sldId="2147483675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2797863788" sldId="2147483676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1720550924" sldId="2147483677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1967550529" sldId="2147483678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2436485296" sldId="2147483679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3240685660" sldId="2147483680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1589724906" sldId="2147483681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1667338676" sldId="2147483683"/>
            <pc:sldLayoutMk cId="3403520255" sldId="2147483682"/>
          </pc:sldLayoutMkLst>
        </pc:sldLayoutChg>
      </pc:sldMasterChg>
      <pc:sldMasterChg chg="add del addSldLayout delSldLayout modSldLayout">
        <pc:chgData name="이민솔" userId="S::2501340032@office.kopo.ac.kr::d4e381e3-91ee-4d25-b98c-3285b530683b" providerId="AD" clId="Web-{0EE0BEF7-49A8-06F9-950B-0EC416A56528}" dt="2025-07-21T05:31:42.531" v="83"/>
        <pc:sldMasterMkLst>
          <pc:docMk/>
          <pc:sldMasterMk cId="915402020" sldId="2147483684"/>
        </pc:sldMasterMkLst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2891618403" sldId="2147483685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312849715" sldId="2147483686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2826320238" sldId="2147483687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914687202" sldId="2147483688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3390789688" sldId="2147483689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1963499019" sldId="2147483690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1552803476" sldId="2147483691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1229820648" sldId="2147483692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4053107872" sldId="2147483693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2207245305" sldId="2147483694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748527573" sldId="2147483695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665725053" sldId="2147483696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1931405703" sldId="2147483697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87253112" sldId="2147483698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548095323" sldId="2147483699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2384659488" sldId="2147483700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2.531" v="83"/>
          <pc:sldLayoutMkLst>
            <pc:docMk/>
            <pc:sldMasterMk cId="915402020" sldId="2147483684"/>
            <pc:sldLayoutMk cId="462202925" sldId="2147483701"/>
          </pc:sldLayoutMkLst>
        </pc:sldLayoutChg>
      </pc:sldMasterChg>
      <pc:sldMasterChg chg="add del addSldLayout delSldLayout">
        <pc:chgData name="이민솔" userId="S::2501340032@office.kopo.ac.kr::d4e381e3-91ee-4d25-b98c-3285b530683b" providerId="AD" clId="Web-{0EE0BEF7-49A8-06F9-950B-0EC416A56528}" dt="2025-07-21T05:11:43.588" v="1"/>
        <pc:sldMasterMkLst>
          <pc:docMk/>
          <pc:sldMasterMk cId="2087909707" sldId="2147483696"/>
        </pc:sldMasterMkLst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3142854745" sldId="2147483685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3799505020" sldId="2147483686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2531121082" sldId="2147483687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1637335" sldId="2147483688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1969012027" sldId="2147483689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1172825117" sldId="2147483690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1097690102" sldId="2147483691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2069366227" sldId="2147483692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1789650842" sldId="2147483693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3710957542" sldId="2147483694"/>
          </pc:sldLayoutMkLst>
        </pc:sldLayoutChg>
        <pc:sldLayoutChg chg="add del">
          <pc:chgData name="이민솔" userId="S::2501340032@office.kopo.ac.kr::d4e381e3-91ee-4d25-b98c-3285b530683b" providerId="AD" clId="Web-{0EE0BEF7-49A8-06F9-950B-0EC416A56528}" dt="2025-07-21T05:11:43.588" v="1"/>
          <pc:sldLayoutMkLst>
            <pc:docMk/>
            <pc:sldMasterMk cId="2087909707" sldId="2147483696"/>
            <pc:sldLayoutMk cId="236988372" sldId="2147483695"/>
          </pc:sldLayoutMkLst>
        </pc:sldLayoutChg>
      </pc:sldMasterChg>
      <pc:sldMasterChg chg="add del addSldLayout delSldLayout modSldLayout">
        <pc:chgData name="이민솔" userId="S::2501340032@office.kopo.ac.kr::d4e381e3-91ee-4d25-b98c-3285b530683b" providerId="AD" clId="Web-{0EE0BEF7-49A8-06F9-950B-0EC416A56528}" dt="2025-07-21T05:31:40.625" v="82"/>
        <pc:sldMasterMkLst>
          <pc:docMk/>
          <pc:sldMasterMk cId="423315793" sldId="2147483702"/>
        </pc:sldMasterMkLst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552919521" sldId="2147483703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2142966068" sldId="2147483704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1492893773" sldId="2147483705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3584971259" sldId="2147483706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3455730863" sldId="2147483707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1406816006" sldId="2147483708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1597329990" sldId="2147483709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2859738517" sldId="2147483710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3309186217" sldId="2147483711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1429781838" sldId="2147483712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40.625" v="82"/>
          <pc:sldLayoutMkLst>
            <pc:docMk/>
            <pc:sldMasterMk cId="423315793" sldId="2147483702"/>
            <pc:sldLayoutMk cId="3391272211" sldId="2147483713"/>
          </pc:sldLayoutMkLst>
        </pc:sldLayoutChg>
      </pc:sldMasterChg>
      <pc:sldMasterChg chg="add del addSldLayout delSldLayout modSldLayout">
        <pc:chgData name="이민솔" userId="S::2501340032@office.kopo.ac.kr::d4e381e3-91ee-4d25-b98c-3285b530683b" providerId="AD" clId="Web-{0EE0BEF7-49A8-06F9-950B-0EC416A56528}" dt="2025-07-21T05:31:39.937" v="81"/>
        <pc:sldMasterMkLst>
          <pc:docMk/>
          <pc:sldMasterMk cId="4188190860" sldId="2147483714"/>
        </pc:sldMasterMkLst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1143257608" sldId="2147483715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1820281109" sldId="2147483716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289656976" sldId="2147483717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2190836997" sldId="2147483718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222946784" sldId="2147483719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102772780" sldId="2147483720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3764466160" sldId="2147483721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2313214529" sldId="2147483722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3839260144" sldId="2147483723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601505398" sldId="2147483724"/>
          </pc:sldLayoutMkLst>
        </pc:sldLayoutChg>
        <pc:sldLayoutChg chg="add del mod replId">
          <pc:chgData name="이민솔" userId="S::2501340032@office.kopo.ac.kr::d4e381e3-91ee-4d25-b98c-3285b530683b" providerId="AD" clId="Web-{0EE0BEF7-49A8-06F9-950B-0EC416A56528}" dt="2025-07-21T05:31:39.937" v="81"/>
          <pc:sldLayoutMkLst>
            <pc:docMk/>
            <pc:sldMasterMk cId="4188190860" sldId="2147483714"/>
            <pc:sldLayoutMk cId="1842321896" sldId="2147483725"/>
          </pc:sldLayoutMkLst>
        </pc:sldLayoutChg>
      </pc:sldMasterChg>
    </pc:docChg>
  </pc:docChgLst>
  <pc:docChgLst>
    <pc:chgData name="김성민" userId="S::2501340026@office.kopo.ac.kr::3fd36dc3-e3f2-41d5-b3f4-4bc38a1266d3" providerId="AD" clId="Web-{E141882A-4BC5-58A0-A1F5-2FE2F63EDDBD}"/>
    <pc:docChg chg="modSld">
      <pc:chgData name="김성민" userId="S::2501340026@office.kopo.ac.kr::3fd36dc3-e3f2-41d5-b3f4-4bc38a1266d3" providerId="AD" clId="Web-{E141882A-4BC5-58A0-A1F5-2FE2F63EDDBD}" dt="2025-07-22T02:51:03.365" v="58" actId="20577"/>
      <pc:docMkLst>
        <pc:docMk/>
      </pc:docMkLst>
      <pc:sldChg chg="mod setBg">
        <pc:chgData name="김성민" userId="S::2501340026@office.kopo.ac.kr::3fd36dc3-e3f2-41d5-b3f4-4bc38a1266d3" providerId="AD" clId="Web-{E141882A-4BC5-58A0-A1F5-2FE2F63EDDBD}" dt="2025-07-22T02:40:43.371" v="1"/>
        <pc:sldMkLst>
          <pc:docMk/>
          <pc:sldMk cId="3569210928" sldId="256"/>
        </pc:sldMkLst>
      </pc:sldChg>
      <pc:sldChg chg="modSp">
        <pc:chgData name="김성민" userId="S::2501340026@office.kopo.ac.kr::3fd36dc3-e3f2-41d5-b3f4-4bc38a1266d3" providerId="AD" clId="Web-{E141882A-4BC5-58A0-A1F5-2FE2F63EDDBD}" dt="2025-07-22T02:51:03.365" v="58" actId="20577"/>
        <pc:sldMkLst>
          <pc:docMk/>
          <pc:sldMk cId="1200009493" sldId="257"/>
        </pc:sldMkLst>
        <pc:spChg chg="mod">
          <ac:chgData name="김성민" userId="S::2501340026@office.kopo.ac.kr::3fd36dc3-e3f2-41d5-b3f4-4bc38a1266d3" providerId="AD" clId="Web-{E141882A-4BC5-58A0-A1F5-2FE2F63EDDBD}" dt="2025-07-22T02:51:03.365" v="58" actId="20577"/>
          <ac:spMkLst>
            <pc:docMk/>
            <pc:sldMk cId="1200009493" sldId="257"/>
            <ac:spMk id="3" creationId="{0F69EB93-BA04-FB2A-1F6B-92D52319EDFA}"/>
          </ac:spMkLst>
        </pc:spChg>
      </pc:sldChg>
      <pc:sldChg chg="mod setBg">
        <pc:chgData name="김성민" userId="S::2501340026@office.kopo.ac.kr::3fd36dc3-e3f2-41d5-b3f4-4bc38a1266d3" providerId="AD" clId="Web-{E141882A-4BC5-58A0-A1F5-2FE2F63EDDBD}" dt="2025-07-22T02:40:36.856" v="0"/>
        <pc:sldMkLst>
          <pc:docMk/>
          <pc:sldMk cId="2811533263" sldId="277"/>
        </pc:sldMkLst>
      </pc:sldChg>
      <pc:sldChg chg="modSp">
        <pc:chgData name="김성민" userId="S::2501340026@office.kopo.ac.kr::3fd36dc3-e3f2-41d5-b3f4-4bc38a1266d3" providerId="AD" clId="Web-{E141882A-4BC5-58A0-A1F5-2FE2F63EDDBD}" dt="2025-07-22T02:47:21.643" v="42" actId="20577"/>
        <pc:sldMkLst>
          <pc:docMk/>
          <pc:sldMk cId="2969306679" sldId="278"/>
        </pc:sldMkLst>
        <pc:spChg chg="mod">
          <ac:chgData name="김성민" userId="S::2501340026@office.kopo.ac.kr::3fd36dc3-e3f2-41d5-b3f4-4bc38a1266d3" providerId="AD" clId="Web-{E141882A-4BC5-58A0-A1F5-2FE2F63EDDBD}" dt="2025-07-22T02:47:21.643" v="42" actId="20577"/>
          <ac:spMkLst>
            <pc:docMk/>
            <pc:sldMk cId="2969306679" sldId="278"/>
            <ac:spMk id="2" creationId="{1C9B96D9-A167-83EC-FDB3-BDD59CC4B0F0}"/>
          </ac:spMkLst>
        </pc:spChg>
      </pc:sldChg>
    </pc:docChg>
  </pc:docChgLst>
  <pc:docChgLst>
    <pc:chgData name="김성민" userId="S::2501340026@office.kopo.ac.kr::3fd36dc3-e3f2-41d5-b3f4-4bc38a1266d3" providerId="AD" clId="Web-{5D16BD55-860D-78D4-ECA0-723A2A8B01CB}"/>
    <pc:docChg chg="modSld">
      <pc:chgData name="김성민" userId="S::2501340026@office.kopo.ac.kr::3fd36dc3-e3f2-41d5-b3f4-4bc38a1266d3" providerId="AD" clId="Web-{5D16BD55-860D-78D4-ECA0-723A2A8B01CB}" dt="2025-07-22T01:52:49.078" v="50" actId="1076"/>
      <pc:docMkLst>
        <pc:docMk/>
      </pc:docMkLst>
      <pc:sldChg chg="mod setBg">
        <pc:chgData name="김성민" userId="S::2501340026@office.kopo.ac.kr::3fd36dc3-e3f2-41d5-b3f4-4bc38a1266d3" providerId="AD" clId="Web-{5D16BD55-860D-78D4-ECA0-723A2A8B01CB}" dt="2025-07-22T01:52:13.765" v="41"/>
        <pc:sldMkLst>
          <pc:docMk/>
          <pc:sldMk cId="1200009493" sldId="257"/>
        </pc:sldMkLst>
      </pc:sldChg>
      <pc:sldChg chg="addSp delSp modSp mod setBg modClrScheme setClrOvrMap delDesignElem chgLayout">
        <pc:chgData name="김성민" userId="S::2501340026@office.kopo.ac.kr::3fd36dc3-e3f2-41d5-b3f4-4bc38a1266d3" providerId="AD" clId="Web-{5D16BD55-860D-78D4-ECA0-723A2A8B01CB}" dt="2025-07-22T01:52:49.078" v="50" actId="1076"/>
        <pc:sldMkLst>
          <pc:docMk/>
          <pc:sldMk cId="320569066" sldId="275"/>
        </pc:sldMkLst>
        <pc:spChg chg="mod ord">
          <ac:chgData name="김성민" userId="S::2501340026@office.kopo.ac.kr::3fd36dc3-e3f2-41d5-b3f4-4bc38a1266d3" providerId="AD" clId="Web-{5D16BD55-860D-78D4-ECA0-723A2A8B01CB}" dt="2025-07-22T01:52:49.078" v="50" actId="1076"/>
          <ac:spMkLst>
            <pc:docMk/>
            <pc:sldMk cId="320569066" sldId="275"/>
            <ac:spMk id="11" creationId="{C97D80A5-0E9E-259C-12A1-98BC6F047878}"/>
          </ac:spMkLst>
        </pc:spChg>
        <pc:spChg chg="mod">
          <ac:chgData name="김성민" userId="S::2501340026@office.kopo.ac.kr::3fd36dc3-e3f2-41d5-b3f4-4bc38a1266d3" providerId="AD" clId="Web-{5D16BD55-860D-78D4-ECA0-723A2A8B01CB}" dt="2025-07-22T01:52:40.078" v="48"/>
          <ac:spMkLst>
            <pc:docMk/>
            <pc:sldMk cId="320569066" sldId="275"/>
            <ac:spMk id="15" creationId="{0EDAC646-5D02-D483-51E6-7076DBC2102D}"/>
          </ac:spMkLst>
        </pc:spChg>
        <pc:spChg chg="del">
          <ac:chgData name="김성민" userId="S::2501340026@office.kopo.ac.kr::3fd36dc3-e3f2-41d5-b3f4-4bc38a1266d3" providerId="AD" clId="Web-{5D16BD55-860D-78D4-ECA0-723A2A8B01CB}" dt="2025-07-22T01:37:56.163" v="0"/>
          <ac:spMkLst>
            <pc:docMk/>
            <pc:sldMk cId="320569066" sldId="275"/>
            <ac:spMk id="18" creationId="{1867D77E-BE0E-4F3A-B848-1EF146628C68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20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22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24" creationId="{E20BB609-EF92-42DB-836C-0699A590B5CF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26" creationId="{ECF0998E-D577-43EA-A7B8-E3EC67F75955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28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30" creationId="{E7DC364D-882B-4786-89FB-1703C1A5CFF0}"/>
          </ac:spMkLst>
        </pc:spChg>
        <pc:spChg chg="add del">
          <ac:chgData name="김성민" userId="S::2501340026@office.kopo.ac.kr::3fd36dc3-e3f2-41d5-b3f4-4bc38a1266d3" providerId="AD" clId="Web-{5D16BD55-860D-78D4-ECA0-723A2A8B01CB}" dt="2025-07-22T01:44:38.971" v="22"/>
          <ac:spMkLst>
            <pc:docMk/>
            <pc:sldMk cId="320569066" sldId="275"/>
            <ac:spMk id="32" creationId="{F1189494-2B67-46D2-93D6-A122A09BF6B2}"/>
          </ac:spMkLst>
        </pc:spChg>
        <pc:picChg chg="add del mod">
          <ac:chgData name="김성민" userId="S::2501340026@office.kopo.ac.kr::3fd36dc3-e3f2-41d5-b3f4-4bc38a1266d3" providerId="AD" clId="Web-{5D16BD55-860D-78D4-ECA0-723A2A8B01CB}" dt="2025-07-22T01:40:19.433" v="7"/>
          <ac:picMkLst>
            <pc:docMk/>
            <pc:sldMk cId="320569066" sldId="275"/>
            <ac:picMk id="2" creationId="{66043783-02AE-2A9D-9D56-137C44702B5F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0:51.855" v="9"/>
          <ac:picMkLst>
            <pc:docMk/>
            <pc:sldMk cId="320569066" sldId="275"/>
            <ac:picMk id="3" creationId="{0AE60879-9FD0-40DB-70C1-1547AFB46A4C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0:57.231" v="11"/>
          <ac:picMkLst>
            <pc:docMk/>
            <pc:sldMk cId="320569066" sldId="275"/>
            <ac:picMk id="4" creationId="{470DC47D-5240-CBE7-7C55-555F7D618473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1:26.466" v="13"/>
          <ac:picMkLst>
            <pc:docMk/>
            <pc:sldMk cId="320569066" sldId="275"/>
            <ac:picMk id="5" creationId="{5BD3450F-6F61-40E5-6C03-9EF1BC175CEC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2:04.826" v="15"/>
          <ac:picMkLst>
            <pc:docMk/>
            <pc:sldMk cId="320569066" sldId="275"/>
            <ac:picMk id="6" creationId="{A342D0A9-1C2D-9D76-6508-413D7DB0F3ED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3:08.890" v="17"/>
          <ac:picMkLst>
            <pc:docMk/>
            <pc:sldMk cId="320569066" sldId="275"/>
            <ac:picMk id="7" creationId="{CCA587C7-298E-A4AD-EB9B-1870BEF02725}"/>
          </ac:picMkLst>
        </pc:picChg>
        <pc:picChg chg="add del mod ord modCrop">
          <ac:chgData name="김성민" userId="S::2501340026@office.kopo.ac.kr::3fd36dc3-e3f2-41d5-b3f4-4bc38a1266d3" providerId="AD" clId="Web-{5D16BD55-860D-78D4-ECA0-723A2A8B01CB}" dt="2025-07-22T01:44:40.721" v="23"/>
          <ac:picMkLst>
            <pc:docMk/>
            <pc:sldMk cId="320569066" sldId="275"/>
            <ac:picMk id="8" creationId="{41191270-5275-71C6-A515-F14F9F0D5120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7:22.179" v="25"/>
          <ac:picMkLst>
            <pc:docMk/>
            <pc:sldMk cId="320569066" sldId="275"/>
            <ac:picMk id="9" creationId="{82FEE806-C533-E04F-7D93-AD413C79AF3D}"/>
          </ac:picMkLst>
        </pc:picChg>
        <pc:picChg chg="add del mod">
          <ac:chgData name="김성민" userId="S::2501340026@office.kopo.ac.kr::3fd36dc3-e3f2-41d5-b3f4-4bc38a1266d3" providerId="AD" clId="Web-{5D16BD55-860D-78D4-ECA0-723A2A8B01CB}" dt="2025-07-22T01:47:47.945" v="29"/>
          <ac:picMkLst>
            <pc:docMk/>
            <pc:sldMk cId="320569066" sldId="275"/>
            <ac:picMk id="10" creationId="{62F9E807-E3B0-2DF0-0E23-868644CC1790}"/>
          </ac:picMkLst>
        </pc:picChg>
        <pc:picChg chg="add mod modCrop">
          <ac:chgData name="김성민" userId="S::2501340026@office.kopo.ac.kr::3fd36dc3-e3f2-41d5-b3f4-4bc38a1266d3" providerId="AD" clId="Web-{5D16BD55-860D-78D4-ECA0-723A2A8B01CB}" dt="2025-07-22T01:52:45.656" v="49" actId="1076"/>
          <ac:picMkLst>
            <pc:docMk/>
            <pc:sldMk cId="320569066" sldId="275"/>
            <ac:picMk id="13" creationId="{3F32A8FC-1124-8991-DD99-A50A8DCF43F3}"/>
          </ac:picMkLst>
        </pc:picChg>
      </pc:sldChg>
    </pc:docChg>
  </pc:docChgLst>
  <pc:docChgLst>
    <pc:chgData clId="Web-{AED8334D-9BB0-512C-3F81-38A75054543E}"/>
    <pc:docChg chg="delSld">
      <pc:chgData name="" userId="" providerId="" clId="Web-{AED8334D-9BB0-512C-3F81-38A75054543E}" dt="2025-07-22T02:20:14.169" v="0"/>
      <pc:docMkLst>
        <pc:docMk/>
      </pc:docMkLst>
      <pc:sldChg chg="del">
        <pc:chgData name="" userId="" providerId="" clId="Web-{AED8334D-9BB0-512C-3F81-38A75054543E}" dt="2025-07-22T02:20:14.169" v="0"/>
        <pc:sldMkLst>
          <pc:docMk/>
          <pc:sldMk cId="420086957" sldId="279"/>
        </pc:sldMkLst>
      </pc:sldChg>
    </pc:docChg>
  </pc:docChgLst>
  <pc:docChgLst>
    <pc:chgData name="김성민" userId="S::2501340026@office.kopo.ac.kr::3fd36dc3-e3f2-41d5-b3f4-4bc38a1266d3" providerId="AD" clId="Web-{AED8334D-9BB0-512C-3F81-38A75054543E}"/>
    <pc:docChg chg="modSld">
      <pc:chgData name="김성민" userId="S::2501340026@office.kopo.ac.kr::3fd36dc3-e3f2-41d5-b3f4-4bc38a1266d3" providerId="AD" clId="Web-{AED8334D-9BB0-512C-3F81-38A75054543E}" dt="2025-07-22T02:20:18.606" v="0"/>
      <pc:docMkLst>
        <pc:docMk/>
      </pc:docMkLst>
      <pc:sldChg chg="delSp">
        <pc:chgData name="김성민" userId="S::2501340026@office.kopo.ac.kr::3fd36dc3-e3f2-41d5-b3f4-4bc38a1266d3" providerId="AD" clId="Web-{AED8334D-9BB0-512C-3F81-38A75054543E}" dt="2025-07-22T02:20:18.606" v="0"/>
        <pc:sldMkLst>
          <pc:docMk/>
          <pc:sldMk cId="3411556785" sldId="276"/>
        </pc:sldMkLst>
        <pc:spChg chg="del">
          <ac:chgData name="김성민" userId="S::2501340026@office.kopo.ac.kr::3fd36dc3-e3f2-41d5-b3f4-4bc38a1266d3" providerId="AD" clId="Web-{AED8334D-9BB0-512C-3F81-38A75054543E}" dt="2025-07-22T02:20:18.606" v="0"/>
          <ac:spMkLst>
            <pc:docMk/>
            <pc:sldMk cId="3411556785" sldId="276"/>
            <ac:spMk id="6" creationId="{28F75661-1F92-7D87-6F85-5CF60EB37B85}"/>
          </ac:spMkLst>
        </pc:spChg>
      </pc:sldChg>
    </pc:docChg>
  </pc:docChgLst>
  <pc:docChgLst>
    <pc:chgData name="김성민" userId="S::2501340026@office.kopo.ac.kr::3fd36dc3-e3f2-41d5-b3f4-4bc38a1266d3" providerId="AD" clId="Web-{21958927-D599-9556-7A4F-9ABFC8026FCB}"/>
    <pc:docChg chg="modSld">
      <pc:chgData name="김성민" userId="S::2501340026@office.kopo.ac.kr::3fd36dc3-e3f2-41d5-b3f4-4bc38a1266d3" providerId="AD" clId="Web-{21958927-D599-9556-7A4F-9ABFC8026FCB}" dt="2025-07-22T02:29:36.064" v="7"/>
      <pc:docMkLst>
        <pc:docMk/>
      </pc:docMkLst>
      <pc:sldChg chg="modSp mod setBg">
        <pc:chgData name="김성민" userId="S::2501340026@office.kopo.ac.kr::3fd36dc3-e3f2-41d5-b3f4-4bc38a1266d3" providerId="AD" clId="Web-{21958927-D599-9556-7A4F-9ABFC8026FCB}" dt="2025-07-22T02:28:59.735" v="4"/>
        <pc:sldMkLst>
          <pc:docMk/>
          <pc:sldMk cId="1200009493" sldId="257"/>
        </pc:sldMkLst>
        <pc:spChg chg="mod">
          <ac:chgData name="김성민" userId="S::2501340026@office.kopo.ac.kr::3fd36dc3-e3f2-41d5-b3f4-4bc38a1266d3" providerId="AD" clId="Web-{21958927-D599-9556-7A4F-9ABFC8026FCB}" dt="2025-07-22T02:28:54.110" v="2"/>
          <ac:spMkLst>
            <pc:docMk/>
            <pc:sldMk cId="1200009493" sldId="257"/>
            <ac:spMk id="2" creationId="{D67983C0-750D-DA57-9E44-9721D1BD04F8}"/>
          </ac:spMkLst>
        </pc:spChg>
        <pc:spChg chg="mod">
          <ac:chgData name="김성민" userId="S::2501340026@office.kopo.ac.kr::3fd36dc3-e3f2-41d5-b3f4-4bc38a1266d3" providerId="AD" clId="Web-{21958927-D599-9556-7A4F-9ABFC8026FCB}" dt="2025-07-22T02:28:54.142" v="3"/>
          <ac:spMkLst>
            <pc:docMk/>
            <pc:sldMk cId="1200009493" sldId="257"/>
            <ac:spMk id="3" creationId="{0F69EB93-BA04-FB2A-1F6B-92D52319EDFA}"/>
          </ac:spMkLst>
        </pc:spChg>
        <pc:spChg chg="mod">
          <ac:chgData name="김성민" userId="S::2501340026@office.kopo.ac.kr::3fd36dc3-e3f2-41d5-b3f4-4bc38a1266d3" providerId="AD" clId="Web-{21958927-D599-9556-7A4F-9ABFC8026FCB}" dt="2025-07-22T02:28:45.360" v="0"/>
          <ac:spMkLst>
            <pc:docMk/>
            <pc:sldMk cId="1200009493" sldId="257"/>
            <ac:spMk id="15" creationId="{06695334-1C63-71B0-DABC-EFEFD76F195C}"/>
          </ac:spMkLst>
        </pc:spChg>
        <pc:spChg chg="mod">
          <ac:chgData name="김성민" userId="S::2501340026@office.kopo.ac.kr::3fd36dc3-e3f2-41d5-b3f4-4bc38a1266d3" providerId="AD" clId="Web-{21958927-D599-9556-7A4F-9ABFC8026FCB}" dt="2025-07-22T02:28:45.376" v="1"/>
          <ac:spMkLst>
            <pc:docMk/>
            <pc:sldMk cId="1200009493" sldId="257"/>
            <ac:spMk id="21" creationId="{BFAFCE06-D968-1CC9-52AA-715CC03410FE}"/>
          </ac:spMkLst>
        </pc:spChg>
      </pc:sldChg>
      <pc:sldChg chg="modSp mod setBg">
        <pc:chgData name="김성민" userId="S::2501340026@office.kopo.ac.kr::3fd36dc3-e3f2-41d5-b3f4-4bc38a1266d3" providerId="AD" clId="Web-{21958927-D599-9556-7A4F-9ABFC8026FCB}" dt="2025-07-22T02:29:36.064" v="7"/>
        <pc:sldMkLst>
          <pc:docMk/>
          <pc:sldMk cId="320569066" sldId="275"/>
        </pc:sldMkLst>
        <pc:spChg chg="mod">
          <ac:chgData name="김성민" userId="S::2501340026@office.kopo.ac.kr::3fd36dc3-e3f2-41d5-b3f4-4bc38a1266d3" providerId="AD" clId="Web-{21958927-D599-9556-7A4F-9ABFC8026FCB}" dt="2025-07-22T02:29:36.048" v="6"/>
          <ac:spMkLst>
            <pc:docMk/>
            <pc:sldMk cId="320569066" sldId="275"/>
            <ac:spMk id="11" creationId="{C97D80A5-0E9E-259C-12A1-98BC6F047878}"/>
          </ac:spMkLst>
        </pc:spChg>
        <pc:spChg chg="mod">
          <ac:chgData name="김성민" userId="S::2501340026@office.kopo.ac.kr::3fd36dc3-e3f2-41d5-b3f4-4bc38a1266d3" providerId="AD" clId="Web-{21958927-D599-9556-7A4F-9ABFC8026FCB}" dt="2025-07-22T02:29:36.064" v="7"/>
          <ac:spMkLst>
            <pc:docMk/>
            <pc:sldMk cId="320569066" sldId="275"/>
            <ac:spMk id="15" creationId="{0EDAC646-5D02-D483-51E6-7076DBC2102D}"/>
          </ac:spMkLst>
        </pc:spChg>
      </pc:sldChg>
    </pc:docChg>
  </pc:docChgLst>
  <pc:docChgLst>
    <pc:chgData name="김성민" userId="S::2501340026@office.kopo.ac.kr::3fd36dc3-e3f2-41d5-b3f4-4bc38a1266d3" providerId="AD" clId="Web-{5D11FF1B-5C6C-4DEB-CD2F-A67069E4FEB1}"/>
    <pc:docChg chg="addSld delSld modSld sldOrd addMainMaster delMainMaster">
      <pc:chgData name="김성민" userId="S::2501340026@office.kopo.ac.kr::3fd36dc3-e3f2-41d5-b3f4-4bc38a1266d3" providerId="AD" clId="Web-{5D11FF1B-5C6C-4DEB-CD2F-A67069E4FEB1}" dt="2025-07-21T08:38:15.237" v="2025" actId="20577"/>
      <pc:docMkLst>
        <pc:docMk/>
      </pc:docMkLst>
      <pc:sldChg chg="addSp delSp modSp mod modTransition setBg modClrScheme setClrOvrMap delDesignElem chgLayout">
        <pc:chgData name="김성민" userId="S::2501340026@office.kopo.ac.kr::3fd36dc3-e3f2-41d5-b3f4-4bc38a1266d3" providerId="AD" clId="Web-{5D11FF1B-5C6C-4DEB-CD2F-A67069E4FEB1}" dt="2025-07-21T08:29:02.259" v="1948" actId="14100"/>
        <pc:sldMkLst>
          <pc:docMk/>
          <pc:sldMk cId="3569210928" sldId="256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29:02.259" v="1948" actId="14100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15:13.604" v="1852"/>
          <ac:spMkLst>
            <pc:docMk/>
            <pc:sldMk cId="3569210928" sldId="256"/>
            <ac:spMk id="5" creationId="{D348A3D8-D754-C0B7-3D9B-D4AAFD24A213}"/>
          </ac:spMkLst>
        </pc:spChg>
        <pc:spChg chg="del">
          <ac:chgData name="김성민" userId="S::2501340026@office.kopo.ac.kr::3fd36dc3-e3f2-41d5-b3f4-4bc38a1266d3" providerId="AD" clId="Web-{5D11FF1B-5C6C-4DEB-CD2F-A67069E4FEB1}" dt="2025-07-21T08:01:05.668" v="1773"/>
          <ac:spMkLst>
            <pc:docMk/>
            <pc:sldMk cId="3569210928" sldId="256"/>
            <ac:spMk id="8" creationId="{C7EFAAB5-34A3-C2FC-70BA-7720CC8ADBAC}"/>
          </ac:spMkLst>
        </pc:spChg>
        <pc:spChg chg="del">
          <ac:chgData name="김성민" userId="S::2501340026@office.kopo.ac.kr::3fd36dc3-e3f2-41d5-b3f4-4bc38a1266d3" providerId="AD" clId="Web-{5D11FF1B-5C6C-4DEB-CD2F-A67069E4FEB1}" dt="2025-07-21T08:01:05.668" v="1773"/>
          <ac:spMkLst>
            <pc:docMk/>
            <pc:sldMk cId="3569210928" sldId="256"/>
            <ac:spMk id="10" creationId="{A8A44BC8-2508-4575-75F6-0ED3F11E721E}"/>
          </ac:spMkLst>
        </pc:spChg>
        <pc:spChg chg="del">
          <ac:chgData name="김성민" userId="S::2501340026@office.kopo.ac.kr::3fd36dc3-e3f2-41d5-b3f4-4bc38a1266d3" providerId="AD" clId="Web-{5D11FF1B-5C6C-4DEB-CD2F-A67069E4FEB1}" dt="2025-07-21T08:01:05.668" v="1773"/>
          <ac:spMkLst>
            <pc:docMk/>
            <pc:sldMk cId="3569210928" sldId="256"/>
            <ac:spMk id="12" creationId="{74BCF1CC-D6F1-21D9-307D-C36BA9E87FB8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569210928" sldId="256"/>
            <ac:spMk id="18" creationId="{E20BB609-EF92-42DB-836C-0699A590B5C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569210928" sldId="256"/>
            <ac:spMk id="20" creationId="{ECF0998E-D577-43EA-A7B8-E3EC67F7595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8:22.504" v="1816"/>
          <ac:spMkLst>
            <pc:docMk/>
            <pc:sldMk cId="3569210928" sldId="256"/>
            <ac:spMk id="22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569210928" sldId="256"/>
            <ac:spMk id="24" creationId="{E7DC364D-882B-4786-89FB-1703C1A5CFF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569210928" sldId="256"/>
            <ac:spMk id="26" creationId="{F1189494-2B67-46D2-93D6-A122A09BF6B2}"/>
          </ac:spMkLst>
        </pc:spChg>
        <pc:picChg chg="mod">
          <ac:chgData name="김성민" userId="S::2501340026@office.kopo.ac.kr::3fd36dc3-e3f2-41d5-b3f4-4bc38a1266d3" providerId="AD" clId="Web-{5D11FF1B-5C6C-4DEB-CD2F-A67069E4FEB1}" dt="2025-07-21T08:08:57.348" v="1820" actId="1076"/>
          <ac:picMkLst>
            <pc:docMk/>
            <pc:sldMk cId="3569210928" sldId="256"/>
            <ac:picMk id="14" creationId="{E94137D5-A324-82A7-4D79-6867779E203A}"/>
          </ac:picMkLst>
        </pc:picChg>
      </pc:sldChg>
      <pc:sldChg chg="addSp delSp modSp mod modTransition setBg modClrScheme delDesignElem chgLayout">
        <pc:chgData name="김성민" userId="S::2501340026@office.kopo.ac.kr::3fd36dc3-e3f2-41d5-b3f4-4bc38a1266d3" providerId="AD" clId="Web-{5D11FF1B-5C6C-4DEB-CD2F-A67069E4FEB1}" dt="2025-07-21T08:31:07.464" v="1969"/>
        <pc:sldMkLst>
          <pc:docMk/>
          <pc:sldMk cId="1200009493" sldId="257"/>
        </pc:sldMkLst>
        <pc:spChg chg="mod ord">
          <ac:chgData name="김성민" userId="S::2501340026@office.kopo.ac.kr::3fd36dc3-e3f2-41d5-b3f4-4bc38a1266d3" providerId="AD" clId="Web-{5D11FF1B-5C6C-4DEB-CD2F-A67069E4FEB1}" dt="2025-07-21T08:31:07.433" v="1968"/>
          <ac:spMkLst>
            <pc:docMk/>
            <pc:sldMk cId="1200009493" sldId="257"/>
            <ac:spMk id="2" creationId="{D67983C0-750D-DA57-9E44-9721D1BD04F8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31:07.464" v="1969"/>
          <ac:spMkLst>
            <pc:docMk/>
            <pc:sldMk cId="1200009493" sldId="257"/>
            <ac:spMk id="3" creationId="{0F69EB93-BA04-FB2A-1F6B-92D52319EDFA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14:58.870" v="1851"/>
          <ac:spMkLst>
            <pc:docMk/>
            <pc:sldMk cId="1200009493" sldId="257"/>
            <ac:spMk id="8" creationId="{5C0BDCC2-88E5-7CF6-30C6-D964ABC9DB0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14:58.870" v="1851"/>
          <ac:spMkLst>
            <pc:docMk/>
            <pc:sldMk cId="1200009493" sldId="257"/>
            <ac:spMk id="10" creationId="{AD1BDCCC-E676-2A7E-BE11-2B8C23DB287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14:58.870" v="1851"/>
          <ac:spMkLst>
            <pc:docMk/>
            <pc:sldMk cId="1200009493" sldId="257"/>
            <ac:spMk id="12" creationId="{781C97B1-8A09-6383-8C65-A3B73577816A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14:58.870" v="1851"/>
          <ac:spMkLst>
            <pc:docMk/>
            <pc:sldMk cId="1200009493" sldId="257"/>
            <ac:spMk id="14" creationId="{6D16C4DE-5FF1-8D34-BBA1-FC43F315567B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8:31:04.120" v="1966"/>
          <ac:spMkLst>
            <pc:docMk/>
            <pc:sldMk cId="1200009493" sldId="257"/>
            <ac:spMk id="15" creationId="{06695334-1C63-71B0-DABC-EFEFD76F195C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10.276" v="1759"/>
          <ac:spMkLst>
            <pc:docMk/>
            <pc:sldMk cId="1200009493" sldId="257"/>
            <ac:spMk id="17" creationId="{AD1BDCCC-E676-2A7E-BE11-2B8C23DB287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10.276" v="1759"/>
          <ac:spMkLst>
            <pc:docMk/>
            <pc:sldMk cId="1200009493" sldId="257"/>
            <ac:spMk id="19" creationId="{781C97B1-8A09-6383-8C65-A3B73577816A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8:31:04.136" v="1967"/>
          <ac:spMkLst>
            <pc:docMk/>
            <pc:sldMk cId="1200009493" sldId="257"/>
            <ac:spMk id="21" creationId="{BFAFCE06-D968-1CC9-52AA-715CC03410FE}"/>
          </ac:spMkLst>
        </pc:spChg>
        <pc:picChg chg="add del mod">
          <ac:chgData name="김성민" userId="S::2501340026@office.kopo.ac.kr::3fd36dc3-e3f2-41d5-b3f4-4bc38a1266d3" providerId="AD" clId="Web-{5D11FF1B-5C6C-4DEB-CD2F-A67069E4FEB1}" dt="2025-07-21T07:01:04.123" v="1462"/>
          <ac:picMkLst>
            <pc:docMk/>
            <pc:sldMk cId="1200009493" sldId="257"/>
            <ac:picMk id="4" creationId="{EF88FD6C-E93D-C36F-75F2-9825278C30E2}"/>
          </ac:picMkLst>
        </pc:picChg>
        <pc:picChg chg="add del mod">
          <ac:chgData name="김성민" userId="S::2501340026@office.kopo.ac.kr::3fd36dc3-e3f2-41d5-b3f4-4bc38a1266d3" providerId="AD" clId="Web-{5D11FF1B-5C6C-4DEB-CD2F-A67069E4FEB1}" dt="2025-07-21T08:14:58.870" v="1851"/>
          <ac:picMkLst>
            <pc:docMk/>
            <pc:sldMk cId="1200009493" sldId="257"/>
            <ac:picMk id="5" creationId="{AB9C5B79-1533-84C6-EB52-EF570C82254A}"/>
          </ac:picMkLst>
        </pc:picChg>
        <pc:picChg chg="add del mod">
          <ac:chgData name="김성민" userId="S::2501340026@office.kopo.ac.kr::3fd36dc3-e3f2-41d5-b3f4-4bc38a1266d3" providerId="AD" clId="Web-{5D11FF1B-5C6C-4DEB-CD2F-A67069E4FEB1}" dt="2025-07-21T07:59:11.635" v="1760"/>
          <ac:picMkLst>
            <pc:docMk/>
            <pc:sldMk cId="1200009493" sldId="257"/>
            <ac:picMk id="6" creationId="{8ED37000-0BEE-BC7D-0637-1F97989B4307}"/>
          </ac:picMkLst>
        </pc:picChg>
        <pc:picChg chg="add del mod">
          <ac:chgData name="김성민" userId="S::2501340026@office.kopo.ac.kr::3fd36dc3-e3f2-41d5-b3f4-4bc38a1266d3" providerId="AD" clId="Web-{5D11FF1B-5C6C-4DEB-CD2F-A67069E4FEB1}" dt="2025-07-21T08:14:32.932" v="1849"/>
          <ac:picMkLst>
            <pc:docMk/>
            <pc:sldMk cId="1200009493" sldId="257"/>
            <ac:picMk id="9" creationId="{C68E424C-C941-7C4C-F1EB-0C3E6E76F994}"/>
          </ac:picMkLst>
        </pc:picChg>
      </pc:sldChg>
      <pc:sldChg chg="addSp delSp modSp add del mod modTransition setBg modClrScheme setClrOvrMap delDesignElem chgLayout">
        <pc:chgData name="김성민" userId="S::2501340026@office.kopo.ac.kr::3fd36dc3-e3f2-41d5-b3f4-4bc38a1266d3" providerId="AD" clId="Web-{5D11FF1B-5C6C-4DEB-CD2F-A67069E4FEB1}" dt="2025-07-21T08:04:19.984" v="1800"/>
        <pc:sldMkLst>
          <pc:docMk/>
          <pc:sldMk cId="4269325844" sldId="258"/>
        </pc:sldMkLst>
        <pc:spChg chg="del mod ord">
          <ac:chgData name="김성민" userId="S::2501340026@office.kopo.ac.kr::3fd36dc3-e3f2-41d5-b3f4-4bc38a1266d3" providerId="AD" clId="Web-{5D11FF1B-5C6C-4DEB-CD2F-A67069E4FEB1}" dt="2025-07-21T07:28:10.698" v="1591"/>
          <ac:spMkLst>
            <pc:docMk/>
            <pc:sldMk cId="4269325844" sldId="258"/>
            <ac:spMk id="2" creationId="{E322EAC6-B258-13A0-71A2-57D1F547AB82}"/>
          </ac:spMkLst>
        </pc:spChg>
        <pc:spChg chg="del mod ord">
          <ac:chgData name="김성민" userId="S::2501340026@office.kopo.ac.kr::3fd36dc3-e3f2-41d5-b3f4-4bc38a1266d3" providerId="AD" clId="Web-{5D11FF1B-5C6C-4DEB-CD2F-A67069E4FEB1}" dt="2025-07-21T07:24:25.506" v="1550"/>
          <ac:spMkLst>
            <pc:docMk/>
            <pc:sldMk cId="4269325844" sldId="258"/>
            <ac:spMk id="3" creationId="{97B8E51C-4E2A-29B3-F579-DF75B6EED245}"/>
          </ac:spMkLst>
        </pc:spChg>
        <pc:spChg chg="add mod ord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4" creationId="{7A09C8C8-81B8-9F99-AE90-3B51545B4F78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7:26:44.134" v="1583"/>
          <ac:spMkLst>
            <pc:docMk/>
            <pc:sldMk cId="4269325844" sldId="258"/>
            <ac:spMk id="7" creationId="{BE80DD0D-C2CE-17D0-0C77-3476A4DC2ABB}"/>
          </ac:spMkLst>
        </pc:spChg>
        <pc:spChg chg="add mod ord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10" creationId="{0B1CDEA0-3183-B555-9576-635B65FD45E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48:10.265" v="1723"/>
          <ac:spMkLst>
            <pc:docMk/>
            <pc:sldMk cId="4269325844" sldId="258"/>
            <ac:spMk id="13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7:55.899" v="1754"/>
          <ac:spMkLst>
            <pc:docMk/>
            <pc:sldMk cId="4269325844" sldId="258"/>
            <ac:spMk id="14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48:10.265" v="1723"/>
          <ac:spMkLst>
            <pc:docMk/>
            <pc:sldMk cId="4269325844" sldId="258"/>
            <ac:spMk id="15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7:55.899" v="1754"/>
          <ac:spMkLst>
            <pc:docMk/>
            <pc:sldMk cId="4269325844" sldId="258"/>
            <ac:spMk id="16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46:46.091" v="1719"/>
          <ac:spMkLst>
            <pc:docMk/>
            <pc:sldMk cId="4269325844" sldId="258"/>
            <ac:spMk id="17" creationId="{5820888B-4EA5-E0E8-6D52-7733E1E77451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18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48:10.265" v="1723"/>
          <ac:spMkLst>
            <pc:docMk/>
            <pc:sldMk cId="4269325844" sldId="258"/>
            <ac:spMk id="19" creationId="{06B5A8BF-0680-F9A7-27B1-3971EC934783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0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7:55.899" v="1754"/>
          <ac:spMkLst>
            <pc:docMk/>
            <pc:sldMk cId="4269325844" sldId="258"/>
            <ac:spMk id="21" creationId="{B7E2F724-2FB3-4D1D-A730-739B8654C03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2" creationId="{E20BB609-EF92-42DB-836C-0699A590B5C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7:55.899" v="1754"/>
          <ac:spMkLst>
            <pc:docMk/>
            <pc:sldMk cId="4269325844" sldId="258"/>
            <ac:spMk id="23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4" creationId="{ECF0998E-D577-43EA-A7B8-E3EC67F7595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5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26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7" creationId="{E7DC364D-882B-4786-89FB-1703C1A5CFF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28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59:37.151" v="1767"/>
          <ac:spMkLst>
            <pc:docMk/>
            <pc:sldMk cId="4269325844" sldId="258"/>
            <ac:spMk id="29" creationId="{F1189494-2B67-46D2-93D6-A122A09BF6B2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30" creationId="{E20BB609-EF92-42DB-836C-0699A590B5C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31" creationId="{ECF0998E-D577-43EA-A7B8-E3EC67F7595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32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33" creationId="{E7DC364D-882B-4786-89FB-1703C1A5CFF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2:40.060" v="1787"/>
          <ac:spMkLst>
            <pc:docMk/>
            <pc:sldMk cId="4269325844" sldId="258"/>
            <ac:spMk id="34" creationId="{F1189494-2B67-46D2-93D6-A122A09BF6B2}"/>
          </ac:spMkLst>
        </pc:spChg>
        <pc:picChg chg="add del mod ord">
          <ac:chgData name="김성민" userId="S::2501340026@office.kopo.ac.kr::3fd36dc3-e3f2-41d5-b3f4-4bc38a1266d3" providerId="AD" clId="Web-{5D11FF1B-5C6C-4DEB-CD2F-A67069E4FEB1}" dt="2025-07-21T07:26:42.977" v="1582"/>
          <ac:picMkLst>
            <pc:docMk/>
            <pc:sldMk cId="4269325844" sldId="258"/>
            <ac:picMk id="5" creationId="{3A0FFCD3-B497-3409-263B-45B03DDD8B41}"/>
          </ac:picMkLst>
        </pc:picChg>
        <pc:picChg chg="add del mod ord">
          <ac:chgData name="김성민" userId="S::2501340026@office.kopo.ac.kr::3fd36dc3-e3f2-41d5-b3f4-4bc38a1266d3" providerId="AD" clId="Web-{5D11FF1B-5C6C-4DEB-CD2F-A67069E4FEB1}" dt="2025-07-21T07:56:50.851" v="1745"/>
          <ac:picMkLst>
            <pc:docMk/>
            <pc:sldMk cId="4269325844" sldId="258"/>
            <ac:picMk id="8" creationId="{0B6E7C7F-1EE5-8E88-5BE4-8167790C7CB7}"/>
          </ac:picMkLst>
        </pc:picChg>
        <pc:picChg chg="add del mod">
          <ac:chgData name="김성민" userId="S::2501340026@office.kopo.ac.kr::3fd36dc3-e3f2-41d5-b3f4-4bc38a1266d3" providerId="AD" clId="Web-{5D11FF1B-5C6C-4DEB-CD2F-A67069E4FEB1}" dt="2025-07-21T07:57:20.852" v="1751"/>
          <ac:picMkLst>
            <pc:docMk/>
            <pc:sldMk cId="4269325844" sldId="258"/>
            <ac:picMk id="11" creationId="{EB81FF57-1EF8-997B-3BEE-B6A99E7E1A3F}"/>
          </ac:picMkLst>
        </pc:picChg>
        <pc:picChg chg="add del mod ord">
          <ac:chgData name="김성민" userId="S::2501340026@office.kopo.ac.kr::3fd36dc3-e3f2-41d5-b3f4-4bc38a1266d3" providerId="AD" clId="Web-{5D11FF1B-5C6C-4DEB-CD2F-A67069E4FEB1}" dt="2025-07-21T08:01:42.700" v="1775"/>
          <ac:picMkLst>
            <pc:docMk/>
            <pc:sldMk cId="4269325844" sldId="258"/>
            <ac:picMk id="12" creationId="{074677DE-80B0-2388-FE4E-EDE0389FB751}"/>
          </ac:picMkLst>
        </pc:picChg>
      </pc:sldChg>
      <pc:sldChg chg="addSp delSp modSp add del mod modTransition setBg modClrScheme chgLayout">
        <pc:chgData name="김성민" userId="S::2501340026@office.kopo.ac.kr::3fd36dc3-e3f2-41d5-b3f4-4bc38a1266d3" providerId="AD" clId="Web-{5D11FF1B-5C6C-4DEB-CD2F-A67069E4FEB1}" dt="2025-07-21T08:29:50.728" v="1951"/>
        <pc:sldMkLst>
          <pc:docMk/>
          <pc:sldMk cId="3111310538" sldId="259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111310538" sldId="259"/>
            <ac:spMk id="2" creationId="{23FC57A2-E339-C7C5-F5BB-4E4C40C12043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111310538" sldId="259"/>
            <ac:spMk id="3" creationId="{F8C73DAE-A0AD-AC4D-D341-2A3B4340F732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29.133" v="1935"/>
          <ac:spMkLst>
            <pc:docMk/>
            <pc:sldMk cId="3111310538" sldId="259"/>
            <ac:spMk id="5" creationId="{51CFA464-DD2D-A2D3-D13F-EAFD30EE13BF}"/>
          </ac:spMkLst>
        </pc:sp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0.744" v="1952"/>
        <pc:sldMkLst>
          <pc:docMk/>
          <pc:sldMk cId="1508847479" sldId="260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1508847479" sldId="260"/>
            <ac:spMk id="2" creationId="{0E99B84C-DDE8-BACA-F7A1-4C2C42C149D6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1508847479" sldId="260"/>
            <ac:spMk id="3" creationId="{1D886F71-4B4A-60E7-C539-F576B97DC51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29.149" v="1936"/>
          <ac:spMkLst>
            <pc:docMk/>
            <pc:sldMk cId="1508847479" sldId="260"/>
            <ac:spMk id="5" creationId="{5A94E34A-3569-74F6-AA56-E96726804746}"/>
          </ac:spMkLst>
        </pc:sp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0.822" v="1953"/>
        <pc:sldMkLst>
          <pc:docMk/>
          <pc:sldMk cId="2350011425" sldId="261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350011425" sldId="261"/>
            <ac:spMk id="2" creationId="{5DB35990-7C09-D6F5-780B-552839954EB8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09:13.962" v="197"/>
          <ac:spMkLst>
            <pc:docMk/>
            <pc:sldMk cId="2350011425" sldId="261"/>
            <ac:spMk id="3" creationId="{9780F67E-45FD-FD4A-374D-DA3B9F422A41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29.180" v="1937"/>
          <ac:spMkLst>
            <pc:docMk/>
            <pc:sldMk cId="2350011425" sldId="261"/>
            <ac:spMk id="4" creationId="{04C3DE40-9BE2-B0C5-9094-E8DC1B04E9B2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09:20.337" v="207"/>
          <ac:spMkLst>
            <pc:docMk/>
            <pc:sldMk cId="2350011425" sldId="261"/>
            <ac:spMk id="20" creationId="{F36D68C0-3BB3-ECE8-8FCB-6CFC600AA5CE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18:15.190" v="220"/>
          <ac:spMkLst>
            <pc:docMk/>
            <pc:sldMk cId="2350011425" sldId="261"/>
            <ac:spMk id="22" creationId="{C978115B-3E12-6A5A-0F31-2D923D2A5547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6:29:49.998" v="419" actId="14100"/>
          <ac:spMkLst>
            <pc:docMk/>
            <pc:sldMk cId="2350011425" sldId="261"/>
            <ac:spMk id="28" creationId="{BB85FE25-A635-2673-FBEE-854698E422C2}"/>
          </ac:spMkLst>
        </pc:spChg>
        <pc:graphicFrameChg chg="add del mod ord modGraphic">
          <ac:chgData name="김성민" userId="S::2501340026@office.kopo.ac.kr::3fd36dc3-e3f2-41d5-b3f4-4bc38a1266d3" providerId="AD" clId="Web-{5D11FF1B-5C6C-4DEB-CD2F-A67069E4FEB1}" dt="2025-07-21T06:09:20.368" v="215"/>
          <ac:graphicFrameMkLst>
            <pc:docMk/>
            <pc:sldMk cId="2350011425" sldId="261"/>
            <ac:graphicFrameMk id="5" creationId="{66C1C972-A439-3A09-C98A-15E08F3999F0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14"/>
          <ac:graphicFrameMkLst>
            <pc:docMk/>
            <pc:sldMk cId="2350011425" sldId="261"/>
            <ac:graphicFrameMk id="7" creationId="{7D56CE84-501D-B473-271D-6B6F3B0FB79B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13"/>
          <ac:graphicFrameMkLst>
            <pc:docMk/>
            <pc:sldMk cId="2350011425" sldId="261"/>
            <ac:graphicFrameMk id="9" creationId="{FAC33490-B95F-D8EB-662C-C82FF1C6ADB4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12"/>
          <ac:graphicFrameMkLst>
            <pc:docMk/>
            <pc:sldMk cId="2350011425" sldId="261"/>
            <ac:graphicFrameMk id="11" creationId="{EF996F4C-4991-1FDD-D81E-5F618C87DC7C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11"/>
          <ac:graphicFrameMkLst>
            <pc:docMk/>
            <pc:sldMk cId="2350011425" sldId="261"/>
            <ac:graphicFrameMk id="13" creationId="{3698E90A-7ADD-23A4-15CE-5F6A22B7B5AE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10"/>
          <ac:graphicFrameMkLst>
            <pc:docMk/>
            <pc:sldMk cId="2350011425" sldId="261"/>
            <ac:graphicFrameMk id="15" creationId="{B1C656DD-5522-AB84-5486-E7BCAADCB946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09"/>
          <ac:graphicFrameMkLst>
            <pc:docMk/>
            <pc:sldMk cId="2350011425" sldId="261"/>
            <ac:graphicFrameMk id="17" creationId="{27A9CC92-C924-F08F-8DB9-1E9BEDFD5693}"/>
          </ac:graphicFrameMkLst>
        </pc:graphicFrameChg>
        <pc:graphicFrameChg chg="add del mod">
          <ac:chgData name="김성민" userId="S::2501340026@office.kopo.ac.kr::3fd36dc3-e3f2-41d5-b3f4-4bc38a1266d3" providerId="AD" clId="Web-{5D11FF1B-5C6C-4DEB-CD2F-A67069E4FEB1}" dt="2025-07-21T06:09:20.337" v="208"/>
          <ac:graphicFrameMkLst>
            <pc:docMk/>
            <pc:sldMk cId="2350011425" sldId="261"/>
            <ac:graphicFrameMk id="19" creationId="{18B93EBD-6CB5-10C9-A713-9CEA186E5AFA}"/>
          </ac:graphicFrameMkLst>
        </pc:graphicFrameChg>
        <pc:graphicFrameChg chg="add mod ord modGraphic">
          <ac:chgData name="김성민" userId="S::2501340026@office.kopo.ac.kr::3fd36dc3-e3f2-41d5-b3f4-4bc38a1266d3" providerId="AD" clId="Web-{5D11FF1B-5C6C-4DEB-CD2F-A67069E4FEB1}" dt="2025-07-21T08:03:20.405" v="1790"/>
          <ac:graphicFrameMkLst>
            <pc:docMk/>
            <pc:sldMk cId="2350011425" sldId="261"/>
            <ac:graphicFrameMk id="24" creationId="{FB50DD73-7C74-0D5E-7AE1-5F9109E3A065}"/>
          </ac:graphicFrameMkLst>
        </pc:graphicFrameChg>
        <pc:graphicFrameChg chg="add del mod modGraphic">
          <ac:chgData name="김성민" userId="S::2501340026@office.kopo.ac.kr::3fd36dc3-e3f2-41d5-b3f4-4bc38a1266d3" providerId="AD" clId="Web-{5D11FF1B-5C6C-4DEB-CD2F-A67069E4FEB1}" dt="2025-07-21T06:21:51.490" v="254"/>
          <ac:graphicFrameMkLst>
            <pc:docMk/>
            <pc:sldMk cId="2350011425" sldId="261"/>
            <ac:graphicFrameMk id="26" creationId="{D37CA072-AABF-4680-96F2-2BFC5BB65F3C}"/>
          </ac:graphicFrameMkLst>
        </pc:graphicFrameChg>
      </pc:sldChg>
      <pc:sldChg chg="modSp add del replId">
        <pc:chgData name="김성민" userId="S::2501340026@office.kopo.ac.kr::3fd36dc3-e3f2-41d5-b3f4-4bc38a1266d3" providerId="AD" clId="Web-{5D11FF1B-5C6C-4DEB-CD2F-A67069E4FEB1}" dt="2025-07-21T05:59:08.670" v="195"/>
        <pc:sldMkLst>
          <pc:docMk/>
          <pc:sldMk cId="51513914" sldId="262"/>
        </pc:sldMkLst>
        <pc:spChg chg="mod">
          <ac:chgData name="김성민" userId="S::2501340026@office.kopo.ac.kr::3fd36dc3-e3f2-41d5-b3f4-4bc38a1266d3" providerId="AD" clId="Web-{5D11FF1B-5C6C-4DEB-CD2F-A67069E4FEB1}" dt="2025-07-21T05:58:51.873" v="194" actId="20577"/>
          <ac:spMkLst>
            <pc:docMk/>
            <pc:sldMk cId="51513914" sldId="262"/>
            <ac:spMk id="2" creationId="{753BA6DA-D3CA-DDDD-8268-704B5808FF61}"/>
          </ac:spMkLst>
        </pc:sp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1.166" v="1957"/>
        <pc:sldMkLst>
          <pc:docMk/>
          <pc:sldMk cId="3757976277" sldId="263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757976277" sldId="263"/>
            <ac:spMk id="2" creationId="{26E80970-AAEF-8FD6-FA27-0FAA8FCA38DE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39.258" v="1941"/>
          <ac:spMkLst>
            <pc:docMk/>
            <pc:sldMk cId="3757976277" sldId="263"/>
            <ac:spMk id="7" creationId="{6973020D-7F79-C56B-D65C-C429506D382C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56:04.275" v="1429"/>
          <ac:spMkLst>
            <pc:docMk/>
            <pc:sldMk cId="3757976277" sldId="263"/>
            <ac:spMk id="11" creationId="{1BD64E07-AC4F-7F9C-1636-BF2E8708A761}"/>
          </ac:spMkLst>
        </pc:spChg>
        <pc:spChg chg="mod">
          <ac:chgData name="김성민" userId="S::2501340026@office.kopo.ac.kr::3fd36dc3-e3f2-41d5-b3f4-4bc38a1266d3" providerId="AD" clId="Web-{5D11FF1B-5C6C-4DEB-CD2F-A67069E4FEB1}" dt="2025-07-21T06:57:04.541" v="1437" actId="1076"/>
          <ac:spMkLst>
            <pc:docMk/>
            <pc:sldMk cId="3757976277" sldId="263"/>
            <ac:spMk id="12" creationId="{F575A369-D0FD-A5AA-F342-834E6E8CC23A}"/>
          </ac:spMkLst>
        </pc:spChg>
        <pc:picChg chg="add mod">
          <ac:chgData name="김성민" userId="S::2501340026@office.kopo.ac.kr::3fd36dc3-e3f2-41d5-b3f4-4bc38a1266d3" providerId="AD" clId="Web-{5D11FF1B-5C6C-4DEB-CD2F-A67069E4FEB1}" dt="2025-07-21T06:58:17.058" v="1454" actId="14100"/>
          <ac:picMkLst>
            <pc:docMk/>
            <pc:sldMk cId="3757976277" sldId="263"/>
            <ac:picMk id="3" creationId="{2FCD5215-1BD9-45FC-EBD7-A34D429CE1D7}"/>
          </ac:picMkLst>
        </pc:picChg>
        <pc:picChg chg="add mod">
          <ac:chgData name="김성민" userId="S::2501340026@office.kopo.ac.kr::3fd36dc3-e3f2-41d5-b3f4-4bc38a1266d3" providerId="AD" clId="Web-{5D11FF1B-5C6C-4DEB-CD2F-A67069E4FEB1}" dt="2025-07-21T06:58:42.152" v="1458" actId="14100"/>
          <ac:picMkLst>
            <pc:docMk/>
            <pc:sldMk cId="3757976277" sldId="263"/>
            <ac:picMk id="4" creationId="{C9F1FDD2-FF39-44DF-C5DB-F7190CBE71F7}"/>
          </ac:picMkLst>
        </pc:picChg>
        <pc:picChg chg="del">
          <ac:chgData name="김성민" userId="S::2501340026@office.kopo.ac.kr::3fd36dc3-e3f2-41d5-b3f4-4bc38a1266d3" providerId="AD" clId="Web-{5D11FF1B-5C6C-4DEB-CD2F-A67069E4FEB1}" dt="2025-07-21T06:56:03.025" v="1428"/>
          <ac:picMkLst>
            <pc:docMk/>
            <pc:sldMk cId="3757976277" sldId="263"/>
            <ac:picMk id="6" creationId="{C8852062-811A-C59F-16A7-047E1E046D14}"/>
          </ac:picMkLst>
        </pc:picChg>
        <pc:picChg chg="mod ord">
          <ac:chgData name="김성민" userId="S::2501340026@office.kopo.ac.kr::3fd36dc3-e3f2-41d5-b3f4-4bc38a1266d3" providerId="AD" clId="Web-{5D11FF1B-5C6C-4DEB-CD2F-A67069E4FEB1}" dt="2025-07-21T08:03:20.405" v="1790"/>
          <ac:picMkLst>
            <pc:docMk/>
            <pc:sldMk cId="3757976277" sldId="263"/>
            <ac:picMk id="9" creationId="{775E5463-C1FF-0C92-A99F-747D79E514E4}"/>
          </ac:picMkLst>
        </pc:pic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37:00.329" v="1983"/>
        <pc:sldMkLst>
          <pc:docMk/>
          <pc:sldMk cId="393825557" sldId="264"/>
        </pc:sldMkLst>
        <pc:spChg chg="mod ord">
          <ac:chgData name="김성민" userId="S::2501340026@office.kopo.ac.kr::3fd36dc3-e3f2-41d5-b3f4-4bc38a1266d3" providerId="AD" clId="Web-{5D11FF1B-5C6C-4DEB-CD2F-A67069E4FEB1}" dt="2025-07-21T08:26:28.725" v="1919"/>
          <ac:spMkLst>
            <pc:docMk/>
            <pc:sldMk cId="393825557" sldId="264"/>
            <ac:spMk id="2" creationId="{FB8EACCD-360B-BEC6-6C7A-0D81DC690292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26:28.772" v="1920"/>
          <ac:spMkLst>
            <pc:docMk/>
            <pc:sldMk cId="393825557" sldId="264"/>
            <ac:spMk id="3" creationId="{8018A5E8-BF13-FBC7-6F8E-6E204A0EF506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52:29.910" v="1740"/>
          <ac:spMkLst>
            <pc:docMk/>
            <pc:sldMk cId="393825557" sldId="264"/>
            <ac:spMk id="6" creationId="{0A27EB00-338E-4E06-E26D-F17088522A08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52:29.910" v="1741"/>
          <ac:spMkLst>
            <pc:docMk/>
            <pc:sldMk cId="393825557" sldId="264"/>
            <ac:spMk id="7" creationId="{686EC8A8-CEE8-B97D-952A-9CF59FF01AD0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52:29.910" v="1742"/>
          <ac:spMkLst>
            <pc:docMk/>
            <pc:sldMk cId="393825557" sldId="264"/>
            <ac:spMk id="8" creationId="{A950F72D-052F-432A-5A0F-473CCDFC230E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52:29.910" v="1743"/>
          <ac:spMkLst>
            <pc:docMk/>
            <pc:sldMk cId="393825557" sldId="264"/>
            <ac:spMk id="9" creationId="{F6130176-CD7B-D60F-01BB-E70AB96124F9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52:29.988" v="1744"/>
          <ac:spMkLst>
            <pc:docMk/>
            <pc:sldMk cId="393825557" sldId="264"/>
            <ac:spMk id="10" creationId="{B8F660C3-A782-F8A8-FB07-9E5A906E19F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46.634" v="1945"/>
          <ac:spMkLst>
            <pc:docMk/>
            <pc:sldMk cId="393825557" sldId="264"/>
            <ac:spMk id="14" creationId="{0F3F8678-6B05-C281-98BE-A2423BAC5E7B}"/>
          </ac:spMkLst>
        </pc:spChg>
        <pc:picChg chg="add del">
          <ac:chgData name="김성민" userId="S::2501340026@office.kopo.ac.kr::3fd36dc3-e3f2-41d5-b3f4-4bc38a1266d3" providerId="AD" clId="Web-{5D11FF1B-5C6C-4DEB-CD2F-A67069E4FEB1}" dt="2025-07-21T08:37:00.329" v="1983"/>
          <ac:picMkLst>
            <pc:docMk/>
            <pc:sldMk cId="393825557" sldId="264"/>
            <ac:picMk id="4" creationId="{0B69B1C5-40E0-D88B-5D47-78FD37FF40B9}"/>
          </ac:picMkLst>
        </pc:picChg>
        <pc:picChg chg="add del">
          <ac:chgData name="김성민" userId="S::2501340026@office.kopo.ac.kr::3fd36dc3-e3f2-41d5-b3f4-4bc38a1266d3" providerId="AD" clId="Web-{5D11FF1B-5C6C-4DEB-CD2F-A67069E4FEB1}" dt="2025-07-21T08:36:59.236" v="1982"/>
          <ac:picMkLst>
            <pc:docMk/>
            <pc:sldMk cId="393825557" sldId="264"/>
            <ac:picMk id="15" creationId="{0B69B1C5-40E0-D88B-5D47-78FD37FF40B9}"/>
          </ac:picMkLst>
        </pc:picChg>
      </pc:sldChg>
      <pc:sldChg chg="addSp delSp modSp add mod replId modTransition setBg modClrScheme chgLayout">
        <pc:chgData name="김성민" userId="S::2501340026@office.kopo.ac.kr::3fd36dc3-e3f2-41d5-b3f4-4bc38a1266d3" providerId="AD" clId="Web-{5D11FF1B-5C6C-4DEB-CD2F-A67069E4FEB1}" dt="2025-07-21T08:29:50.869" v="1954"/>
        <pc:sldMkLst>
          <pc:docMk/>
          <pc:sldMk cId="3081564084" sldId="265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3081564084" sldId="265"/>
            <ac:spMk id="2" creationId="{2C1D3B22-1828-1DA8-D663-4AF6FA78B779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31.711" v="1938"/>
          <ac:spMkLst>
            <pc:docMk/>
            <pc:sldMk cId="3081564084" sldId="265"/>
            <ac:spMk id="4" creationId="{4BE62F99-BB20-4E38-0AD5-904230FB75CD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22:06.397" v="258"/>
          <ac:spMkLst>
            <pc:docMk/>
            <pc:sldMk cId="3081564084" sldId="265"/>
            <ac:spMk id="4" creationId="{E9B65B24-7565-CA88-6966-944F63DC3DC0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30:43.718" v="427"/>
          <ac:spMkLst>
            <pc:docMk/>
            <pc:sldMk cId="3081564084" sldId="265"/>
            <ac:spMk id="8" creationId="{AAE5B745-C107-F603-3C32-F01B7914B14E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6:32:13.188" v="468" actId="20577"/>
          <ac:spMkLst>
            <pc:docMk/>
            <pc:sldMk cId="3081564084" sldId="265"/>
            <ac:spMk id="14" creationId="{8069639D-2E29-9BA2-6AC5-0076740117D6}"/>
          </ac:spMkLst>
        </pc:spChg>
        <pc:graphicFrameChg chg="del mod modGraphic">
          <ac:chgData name="김성민" userId="S::2501340026@office.kopo.ac.kr::3fd36dc3-e3f2-41d5-b3f4-4bc38a1266d3" providerId="AD" clId="Web-{5D11FF1B-5C6C-4DEB-CD2F-A67069E4FEB1}" dt="2025-07-21T06:30:40.421" v="426"/>
          <ac:graphicFrameMkLst>
            <pc:docMk/>
            <pc:sldMk cId="3081564084" sldId="265"/>
            <ac:graphicFrameMk id="6" creationId="{7C015B83-E44B-C10F-8586-6244B41CA779}"/>
          </ac:graphicFrameMkLst>
        </pc:graphicFrameChg>
        <pc:graphicFrameChg chg="add mod ord modGraphic">
          <ac:chgData name="김성민" userId="S::2501340026@office.kopo.ac.kr::3fd36dc3-e3f2-41d5-b3f4-4bc38a1266d3" providerId="AD" clId="Web-{5D11FF1B-5C6C-4DEB-CD2F-A67069E4FEB1}" dt="2025-07-21T08:03:20.405" v="1790"/>
          <ac:graphicFrameMkLst>
            <pc:docMk/>
            <pc:sldMk cId="3081564084" sldId="265"/>
            <ac:graphicFrameMk id="10" creationId="{80F358FB-B0F7-F8BF-1093-603072D663F6}"/>
          </ac:graphicFrameMkLst>
        </pc:graphicFrameChg>
        <pc:graphicFrameChg chg="add del">
          <ac:chgData name="김성민" userId="S::2501340026@office.kopo.ac.kr::3fd36dc3-e3f2-41d5-b3f4-4bc38a1266d3" providerId="AD" clId="Web-{5D11FF1B-5C6C-4DEB-CD2F-A67069E4FEB1}" dt="2025-07-21T06:31:51.391" v="448"/>
          <ac:graphicFrameMkLst>
            <pc:docMk/>
            <pc:sldMk cId="3081564084" sldId="265"/>
            <ac:graphicFrameMk id="12" creationId="{9D2891BF-80DB-1637-4DEE-AC6A8B8B2A59}"/>
          </ac:graphicFrameMkLst>
        </pc:graphicFrameChg>
        <pc:graphicFrameChg chg="del">
          <ac:chgData name="김성민" userId="S::2501340026@office.kopo.ac.kr::3fd36dc3-e3f2-41d5-b3f4-4bc38a1266d3" providerId="AD" clId="Web-{5D11FF1B-5C6C-4DEB-CD2F-A67069E4FEB1}" dt="2025-07-21T06:21:44.568" v="253"/>
          <ac:graphicFrameMkLst>
            <pc:docMk/>
            <pc:sldMk cId="3081564084" sldId="265"/>
            <ac:graphicFrameMk id="24" creationId="{9C0774C6-6777-92B0-D3CD-6FD929AE309D}"/>
          </ac:graphicFrameMkLst>
        </pc:graphicFrameChg>
        <pc:graphicFrameChg chg="del">
          <ac:chgData name="김성민" userId="S::2501340026@office.kopo.ac.kr::3fd36dc3-e3f2-41d5-b3f4-4bc38a1266d3" providerId="AD" clId="Web-{5D11FF1B-5C6C-4DEB-CD2F-A67069E4FEB1}" dt="2025-07-21T06:22:05.053" v="257"/>
          <ac:graphicFrameMkLst>
            <pc:docMk/>
            <pc:sldMk cId="3081564084" sldId="265"/>
            <ac:graphicFrameMk id="26" creationId="{7C015B83-E44B-C10F-8586-6244B41CA779}"/>
          </ac:graphicFrameMkLst>
        </pc:graphicFrameChg>
      </pc:sldChg>
      <pc:sldChg chg="addSp delSp modSp add mod replId modTransition setBg modClrScheme chgLayout">
        <pc:chgData name="김성민" userId="S::2501340026@office.kopo.ac.kr::3fd36dc3-e3f2-41d5-b3f4-4bc38a1266d3" providerId="AD" clId="Web-{5D11FF1B-5C6C-4DEB-CD2F-A67069E4FEB1}" dt="2025-07-21T08:29:50.963" v="1955"/>
        <pc:sldMkLst>
          <pc:docMk/>
          <pc:sldMk cId="4083645520" sldId="266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4083645520" sldId="266"/>
            <ac:spMk id="2" creationId="{64A85BE1-BA60-44AF-D103-C059D9F133FF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6:35:09.816" v="510" actId="20577"/>
          <ac:spMkLst>
            <pc:docMk/>
            <pc:sldMk cId="4083645520" sldId="266"/>
            <ac:spMk id="3" creationId="{54F91192-511F-6139-F020-E15426A5A664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6:33:04.736" v="472"/>
          <ac:spMkLst>
            <pc:docMk/>
            <pc:sldMk cId="4083645520" sldId="266"/>
            <ac:spMk id="4" creationId="{A2712F8E-2DBE-58FA-794A-EB48A934F252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33.196" v="1939"/>
          <ac:spMkLst>
            <pc:docMk/>
            <pc:sldMk cId="4083645520" sldId="266"/>
            <ac:spMk id="5" creationId="{48F41B2B-FCDF-7FE3-EDBD-749A4B6842C4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6:33:15.220" v="473"/>
          <ac:spMkLst>
            <pc:docMk/>
            <pc:sldMk cId="4083645520" sldId="266"/>
            <ac:spMk id="5" creationId="{891F2F3C-B803-71D2-58AC-48C10C4878CF}"/>
          </ac:spMkLst>
        </pc:spChg>
        <pc:spChg chg="mod">
          <ac:chgData name="김성민" userId="S::2501340026@office.kopo.ac.kr::3fd36dc3-e3f2-41d5-b3f4-4bc38a1266d3" providerId="AD" clId="Web-{5D11FF1B-5C6C-4DEB-CD2F-A67069E4FEB1}" dt="2025-07-21T06:35:03.863" v="507" actId="20577"/>
          <ac:spMkLst>
            <pc:docMk/>
            <pc:sldMk cId="4083645520" sldId="266"/>
            <ac:spMk id="14" creationId="{B77778B8-C26B-8B8A-907B-4D09D3854309}"/>
          </ac:spMkLst>
        </pc:spChg>
        <pc:graphicFrameChg chg="add mod ord modGraphic">
          <ac:chgData name="김성민" userId="S::2501340026@office.kopo.ac.kr::3fd36dc3-e3f2-41d5-b3f4-4bc38a1266d3" providerId="AD" clId="Web-{5D11FF1B-5C6C-4DEB-CD2F-A67069E4FEB1}" dt="2025-07-21T08:03:20.405" v="1790"/>
          <ac:graphicFrameMkLst>
            <pc:docMk/>
            <pc:sldMk cId="4083645520" sldId="266"/>
            <ac:graphicFrameMk id="7" creationId="{DF0F3CCA-0101-7970-2C37-68C0206889B5}"/>
          </ac:graphicFrameMkLst>
        </pc:graphicFrameChg>
        <pc:graphicFrameChg chg="add mod ord modGraphic">
          <ac:chgData name="김성민" userId="S::2501340026@office.kopo.ac.kr::3fd36dc3-e3f2-41d5-b3f4-4bc38a1266d3" providerId="AD" clId="Web-{5D11FF1B-5C6C-4DEB-CD2F-A67069E4FEB1}" dt="2025-07-21T08:03:20.405" v="1790"/>
          <ac:graphicFrameMkLst>
            <pc:docMk/>
            <pc:sldMk cId="4083645520" sldId="266"/>
            <ac:graphicFrameMk id="9" creationId="{373070D9-3028-8B87-F661-5ECEAB31E461}"/>
          </ac:graphicFrameMkLst>
        </pc:graphicFrameChg>
        <pc:graphicFrameChg chg="del">
          <ac:chgData name="김성민" userId="S::2501340026@office.kopo.ac.kr::3fd36dc3-e3f2-41d5-b3f4-4bc38a1266d3" providerId="AD" clId="Web-{5D11FF1B-5C6C-4DEB-CD2F-A67069E4FEB1}" dt="2025-07-21T06:32:44.829" v="470"/>
          <ac:graphicFrameMkLst>
            <pc:docMk/>
            <pc:sldMk cId="4083645520" sldId="266"/>
            <ac:graphicFrameMk id="10" creationId="{907A1019-4C07-E4D4-D187-D39187508D1A}"/>
          </ac:graphicFrameMkLst>
        </pc:graphicFrameChg>
        <pc:graphicFrameChg chg="add del">
          <ac:chgData name="김성민" userId="S::2501340026@office.kopo.ac.kr::3fd36dc3-e3f2-41d5-b3f4-4bc38a1266d3" providerId="AD" clId="Web-{5D11FF1B-5C6C-4DEB-CD2F-A67069E4FEB1}" dt="2025-07-21T06:34:32.972" v="495"/>
          <ac:graphicFrameMkLst>
            <pc:docMk/>
            <pc:sldMk cId="4083645520" sldId="266"/>
            <ac:graphicFrameMk id="12" creationId="{CBF0C75B-8558-9176-9E84-F67D6F87AD76}"/>
          </ac:graphicFrameMkLst>
        </pc:graphicFrameChg>
      </pc:sldChg>
      <pc:sldChg chg="addSp delSp modSp add mod ord replId modTransition setBg modClrScheme chgLayout">
        <pc:chgData name="김성민" userId="S::2501340026@office.kopo.ac.kr::3fd36dc3-e3f2-41d5-b3f4-4bc38a1266d3" providerId="AD" clId="Web-{5D11FF1B-5C6C-4DEB-CD2F-A67069E4FEB1}" dt="2025-07-21T08:29:51.072" v="1956"/>
        <pc:sldMkLst>
          <pc:docMk/>
          <pc:sldMk cId="753530388" sldId="267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753530388" sldId="267"/>
            <ac:spMk id="2" creationId="{E687F66E-599A-316A-4C47-483AFAEF3C7B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7:09:34.882" v="1539" actId="20577"/>
          <ac:spMkLst>
            <pc:docMk/>
            <pc:sldMk cId="753530388" sldId="267"/>
            <ac:spMk id="3" creationId="{657C436E-28B8-3882-9609-F66E559C4459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35.618" v="1940"/>
          <ac:spMkLst>
            <pc:docMk/>
            <pc:sldMk cId="753530388" sldId="267"/>
            <ac:spMk id="5" creationId="{D15303D2-29FE-9666-D809-C6EDAD1DD03A}"/>
          </ac:spMkLst>
        </pc:spChg>
        <pc:picChg chg="mod ord">
          <ac:chgData name="김성민" userId="S::2501340026@office.kopo.ac.kr::3fd36dc3-e3f2-41d5-b3f4-4bc38a1266d3" providerId="AD" clId="Web-{5D11FF1B-5C6C-4DEB-CD2F-A67069E4FEB1}" dt="2025-07-21T08:03:20.405" v="1790"/>
          <ac:picMkLst>
            <pc:docMk/>
            <pc:sldMk cId="753530388" sldId="267"/>
            <ac:picMk id="9" creationId="{70281FB2-F848-E005-B191-B8C034C1EC69}"/>
          </ac:picMkLst>
        </pc:picChg>
      </pc:sldChg>
      <pc:sldChg chg="addSp delSp modSp add del replId modTransition">
        <pc:chgData name="김성민" userId="S::2501340026@office.kopo.ac.kr::3fd36dc3-e3f2-41d5-b3f4-4bc38a1266d3" providerId="AD" clId="Web-{5D11FF1B-5C6C-4DEB-CD2F-A67069E4FEB1}" dt="2025-07-21T07:37:40.254" v="1667"/>
        <pc:sldMkLst>
          <pc:docMk/>
          <pc:sldMk cId="1741221138" sldId="268"/>
        </pc:sldMkLst>
        <pc:spChg chg="add del mod">
          <ac:chgData name="김성민" userId="S::2501340026@office.kopo.ac.kr::3fd36dc3-e3f2-41d5-b3f4-4bc38a1266d3" providerId="AD" clId="Web-{5D11FF1B-5C6C-4DEB-CD2F-A67069E4FEB1}" dt="2025-07-21T06:39:25.820" v="527"/>
          <ac:spMkLst>
            <pc:docMk/>
            <pc:sldMk cId="1741221138" sldId="268"/>
            <ac:spMk id="4" creationId="{617C8BD0-4EF6-2DAA-B3DD-2DBD0BE48A3A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40:36.056" v="534"/>
          <ac:spMkLst>
            <pc:docMk/>
            <pc:sldMk cId="1741221138" sldId="268"/>
            <ac:spMk id="8" creationId="{C75EFB7B-D442-C183-084F-400C6A315400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39:53.930" v="533"/>
          <ac:spMkLst>
            <pc:docMk/>
            <pc:sldMk cId="1741221138" sldId="268"/>
            <ac:spMk id="11" creationId="{B060FFD6-ED4A-001C-EA95-A253311032C4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39:47.289" v="531"/>
          <ac:spMkLst>
            <pc:docMk/>
            <pc:sldMk cId="1741221138" sldId="268"/>
            <ac:spMk id="12" creationId="{7E2438C2-7111-80AC-9B50-F79C8B37438C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42:29.777" v="930"/>
          <ac:spMkLst>
            <pc:docMk/>
            <pc:sldMk cId="1741221138" sldId="268"/>
            <ac:spMk id="15" creationId="{78AA35E9-4D0E-EDDD-3ACB-DECC474789C8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6:42:55.683" v="931"/>
          <ac:spMkLst>
            <pc:docMk/>
            <pc:sldMk cId="1741221138" sldId="268"/>
            <ac:spMk id="19" creationId="{0724722B-9214-F15B-8A3B-AE610C11D23C}"/>
          </ac:spMkLst>
        </pc:spChg>
        <pc:graphicFrameChg chg="add del mod ord modGraphic">
          <ac:chgData name="김성민" userId="S::2501340026@office.kopo.ac.kr::3fd36dc3-e3f2-41d5-b3f4-4bc38a1266d3" providerId="AD" clId="Web-{5D11FF1B-5C6C-4DEB-CD2F-A67069E4FEB1}" dt="2025-07-21T06:42:27.761" v="929"/>
          <ac:graphicFrameMkLst>
            <pc:docMk/>
            <pc:sldMk cId="1741221138" sldId="268"/>
            <ac:graphicFrameMk id="13" creationId="{9579369A-A269-379D-C356-49E2F62D0CDD}"/>
          </ac:graphicFrameMkLst>
        </pc:graphicFrameChg>
        <pc:graphicFrameChg chg="add del mod ord modGraphic">
          <ac:chgData name="김성민" userId="S::2501340026@office.kopo.ac.kr::3fd36dc3-e3f2-41d5-b3f4-4bc38a1266d3" providerId="AD" clId="Web-{5D11FF1B-5C6C-4DEB-CD2F-A67069E4FEB1}" dt="2025-07-21T06:42:55.683" v="931"/>
          <ac:graphicFrameMkLst>
            <pc:docMk/>
            <pc:sldMk cId="1741221138" sldId="268"/>
            <ac:graphicFrameMk id="17" creationId="{EF527B73-F0B2-09B1-8B95-D3B14E3C4403}"/>
          </ac:graphicFrameMkLst>
        </pc:graphicFrameChg>
        <pc:picChg chg="add del mod ord">
          <ac:chgData name="김성민" userId="S::2501340026@office.kopo.ac.kr::3fd36dc3-e3f2-41d5-b3f4-4bc38a1266d3" providerId="AD" clId="Web-{5D11FF1B-5C6C-4DEB-CD2F-A67069E4FEB1}" dt="2025-07-21T06:39:47.883" v="532"/>
          <ac:picMkLst>
            <pc:docMk/>
            <pc:sldMk cId="1741221138" sldId="268"/>
            <ac:picMk id="5" creationId="{49D10F3F-6AB6-46AF-D2EB-C29FF6D2097F}"/>
          </ac:picMkLst>
        </pc:picChg>
        <pc:picChg chg="del">
          <ac:chgData name="김성민" userId="S::2501340026@office.kopo.ac.kr::3fd36dc3-e3f2-41d5-b3f4-4bc38a1266d3" providerId="AD" clId="Web-{5D11FF1B-5C6C-4DEB-CD2F-A67069E4FEB1}" dt="2025-07-21T06:39:24.649" v="526"/>
          <ac:picMkLst>
            <pc:docMk/>
            <pc:sldMk cId="1741221138" sldId="268"/>
            <ac:picMk id="6" creationId="{AEB5117A-332B-D846-3B3D-8913F5E97FBF}"/>
          </ac:picMkLst>
        </pc:picChg>
        <pc:picChg chg="del">
          <ac:chgData name="김성민" userId="S::2501340026@office.kopo.ac.kr::3fd36dc3-e3f2-41d5-b3f4-4bc38a1266d3" providerId="AD" clId="Web-{5D11FF1B-5C6C-4DEB-CD2F-A67069E4FEB1}" dt="2025-07-21T06:39:20.273" v="525"/>
          <ac:picMkLst>
            <pc:docMk/>
            <pc:sldMk cId="1741221138" sldId="268"/>
            <ac:picMk id="9" creationId="{0F19AA31-AC0D-F4CB-811E-2929A53E830D}"/>
          </ac:picMkLst>
        </pc:picChg>
      </pc:sldChg>
      <pc:sldChg chg="addSp delSp modSp add replId modTransition">
        <pc:chgData name="김성민" userId="S::2501340026@office.kopo.ac.kr::3fd36dc3-e3f2-41d5-b3f4-4bc38a1266d3" providerId="AD" clId="Web-{5D11FF1B-5C6C-4DEB-CD2F-A67069E4FEB1}" dt="2025-07-21T07:06:07.941" v="1511"/>
        <pc:sldMkLst>
          <pc:docMk/>
          <pc:sldMk cId="2635681487" sldId="269"/>
        </pc:sldMkLst>
        <pc:spChg chg="add del mod">
          <ac:chgData name="김성민" userId="S::2501340026@office.kopo.ac.kr::3fd36dc3-e3f2-41d5-b3f4-4bc38a1266d3" providerId="AD" clId="Web-{5D11FF1B-5C6C-4DEB-CD2F-A67069E4FEB1}" dt="2025-07-21T06:43:04.105" v="935"/>
          <ac:spMkLst>
            <pc:docMk/>
            <pc:sldMk cId="2635681487" sldId="269"/>
            <ac:spMk id="4" creationId="{A2E44799-EB50-BE38-E742-D8B013011137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6:44:39.232" v="941"/>
          <ac:spMkLst>
            <pc:docMk/>
            <pc:sldMk cId="2635681487" sldId="269"/>
            <ac:spMk id="8" creationId="{F9BBC9E3-DF9C-721E-9C4D-E8DEBB0DAF43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43:47.981" v="939"/>
          <ac:spMkLst>
            <pc:docMk/>
            <pc:sldMk cId="2635681487" sldId="269"/>
            <ac:spMk id="11" creationId="{23F0068C-9130-08BF-9B9E-3DFE07E947C9}"/>
          </ac:spMkLst>
        </pc:spChg>
        <pc:spChg chg="del">
          <ac:chgData name="김성민" userId="S::2501340026@office.kopo.ac.kr::3fd36dc3-e3f2-41d5-b3f4-4bc38a1266d3" providerId="AD" clId="Web-{5D11FF1B-5C6C-4DEB-CD2F-A67069E4FEB1}" dt="2025-07-21T06:43:53.247" v="940"/>
          <ac:spMkLst>
            <pc:docMk/>
            <pc:sldMk cId="2635681487" sldId="269"/>
            <ac:spMk id="12" creationId="{3FC0FBF5-9A2E-B9F1-0A7A-42F9A7CE9188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6:45:16.967" v="1427"/>
          <ac:spMkLst>
            <pc:docMk/>
            <pc:sldMk cId="2635681487" sldId="269"/>
            <ac:spMk id="15" creationId="{8D159125-3ACC-EE89-D2BE-856631416D91}"/>
          </ac:spMkLst>
        </pc:spChg>
        <pc:graphicFrameChg chg="add del mod ord modGraphic">
          <ac:chgData name="김성민" userId="S::2501340026@office.kopo.ac.kr::3fd36dc3-e3f2-41d5-b3f4-4bc38a1266d3" providerId="AD" clId="Web-{5D11FF1B-5C6C-4DEB-CD2F-A67069E4FEB1}" dt="2025-07-21T06:45:16.967" v="1427"/>
          <ac:graphicFrameMkLst>
            <pc:docMk/>
            <pc:sldMk cId="2635681487" sldId="269"/>
            <ac:graphicFrameMk id="13" creationId="{2CB2FC7F-CF16-F74B-4D66-6A64147F1C58}"/>
          </ac:graphicFrameMkLst>
        </pc:graphicFrameChg>
        <pc:picChg chg="add del mod ord">
          <ac:chgData name="김성민" userId="S::2501340026@office.kopo.ac.kr::3fd36dc3-e3f2-41d5-b3f4-4bc38a1266d3" providerId="AD" clId="Web-{5D11FF1B-5C6C-4DEB-CD2F-A67069E4FEB1}" dt="2025-07-21T06:43:45.200" v="938"/>
          <ac:picMkLst>
            <pc:docMk/>
            <pc:sldMk cId="2635681487" sldId="269"/>
            <ac:picMk id="5" creationId="{87B0DCE0-44C1-DC36-A635-D5B1037814D8}"/>
          </ac:picMkLst>
        </pc:picChg>
        <pc:picChg chg="del">
          <ac:chgData name="김성민" userId="S::2501340026@office.kopo.ac.kr::3fd36dc3-e3f2-41d5-b3f4-4bc38a1266d3" providerId="AD" clId="Web-{5D11FF1B-5C6C-4DEB-CD2F-A67069E4FEB1}" dt="2025-07-21T06:43:03.121" v="934"/>
          <ac:picMkLst>
            <pc:docMk/>
            <pc:sldMk cId="2635681487" sldId="269"/>
            <ac:picMk id="6" creationId="{23AC1A8F-5364-82E9-14CB-AB2BFA534F26}"/>
          </ac:picMkLst>
        </pc:picChg>
        <pc:picChg chg="del">
          <ac:chgData name="김성민" userId="S::2501340026@office.kopo.ac.kr::3fd36dc3-e3f2-41d5-b3f4-4bc38a1266d3" providerId="AD" clId="Web-{5D11FF1B-5C6C-4DEB-CD2F-A67069E4FEB1}" dt="2025-07-21T06:43:00.668" v="933"/>
          <ac:picMkLst>
            <pc:docMk/>
            <pc:sldMk cId="2635681487" sldId="269"/>
            <ac:picMk id="9" creationId="{6D13BDA4-A304-18F5-FF00-3C8F3227177F}"/>
          </ac:picMkLst>
        </pc:pic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1.353" v="1958"/>
        <pc:sldMkLst>
          <pc:docMk/>
          <pc:sldMk cId="2780832552" sldId="270"/>
        </pc:sldMkLst>
        <pc:spChg chg="mod ord">
          <ac:chgData name="김성민" userId="S::2501340026@office.kopo.ac.kr::3fd36dc3-e3f2-41d5-b3f4-4bc38a1266d3" providerId="AD" clId="Web-{5D11FF1B-5C6C-4DEB-CD2F-A67069E4FEB1}" dt="2025-07-21T08:26:42.913" v="1923"/>
          <ac:spMkLst>
            <pc:docMk/>
            <pc:sldMk cId="2780832552" sldId="270"/>
            <ac:spMk id="2" creationId="{ADEAA005-B5BD-3E53-56BE-2E8408C9F1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41.024" v="1942"/>
          <ac:spMkLst>
            <pc:docMk/>
            <pc:sldMk cId="2780832552" sldId="270"/>
            <ac:spMk id="5" creationId="{4F849D39-0D73-D09A-5AB4-67B53A409EBC}"/>
          </ac:spMkLst>
        </pc:spChg>
        <pc:spChg chg="mod">
          <ac:chgData name="김성민" userId="S::2501340026@office.kopo.ac.kr::3fd36dc3-e3f2-41d5-b3f4-4bc38a1266d3" providerId="AD" clId="Web-{5D11FF1B-5C6C-4DEB-CD2F-A67069E4FEB1}" dt="2025-07-21T07:37:22.957" v="1664" actId="1076"/>
          <ac:spMkLst>
            <pc:docMk/>
            <pc:sldMk cId="2780832552" sldId="270"/>
            <ac:spMk id="11" creationId="{3303E797-B102-C183-4B5D-2604E15306FA}"/>
          </ac:spMkLst>
        </pc:sp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1.557" v="1959"/>
        <pc:sldMkLst>
          <pc:docMk/>
          <pc:sldMk cId="855445101" sldId="271"/>
        </pc:sldMkLst>
        <pc:spChg chg="mod ord">
          <ac:chgData name="김성민" userId="S::2501340026@office.kopo.ac.kr::3fd36dc3-e3f2-41d5-b3f4-4bc38a1266d3" providerId="AD" clId="Web-{5D11FF1B-5C6C-4DEB-CD2F-A67069E4FEB1}" dt="2025-07-21T08:26:40.147" v="1922"/>
          <ac:spMkLst>
            <pc:docMk/>
            <pc:sldMk cId="855445101" sldId="271"/>
            <ac:spMk id="2" creationId="{45689164-6D54-AA5A-EC99-C9AF7A827A3B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7:27.879" v="1665"/>
          <ac:spMkLst>
            <pc:docMk/>
            <pc:sldMk cId="855445101" sldId="271"/>
            <ac:spMk id="4" creationId="{71FBF8E5-3928-3B1A-5ACD-B398C9FF4FCE}"/>
          </ac:spMkLst>
        </pc:spChg>
        <pc:spChg chg="add">
          <ac:chgData name="김성민" userId="S::2501340026@office.kopo.ac.kr::3fd36dc3-e3f2-41d5-b3f4-4bc38a1266d3" providerId="AD" clId="Web-{5D11FF1B-5C6C-4DEB-CD2F-A67069E4FEB1}" dt="2025-07-21T07:37:28.441" v="1666"/>
          <ac:spMkLst>
            <pc:docMk/>
            <pc:sldMk cId="855445101" sldId="271"/>
            <ac:spMk id="5" creationId="{786C0340-CBD1-5B50-F499-C33BEA9D335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42.759" v="1943"/>
          <ac:spMkLst>
            <pc:docMk/>
            <pc:sldMk cId="855445101" sldId="271"/>
            <ac:spMk id="7" creationId="{7473F3FE-6840-0D28-FC51-0F3DFA3F2098}"/>
          </ac:spMkLst>
        </pc:spChg>
      </pc:sldChg>
      <pc:sldChg chg="addSp delSp modSp mod modTransition setBg modClrScheme chgLayout">
        <pc:chgData name="김성민" userId="S::2501340026@office.kopo.ac.kr::3fd36dc3-e3f2-41d5-b3f4-4bc38a1266d3" providerId="AD" clId="Web-{5D11FF1B-5C6C-4DEB-CD2F-A67069E4FEB1}" dt="2025-07-21T08:29:51.775" v="1960"/>
        <pc:sldMkLst>
          <pc:docMk/>
          <pc:sldMk cId="2148671598" sldId="272"/>
        </pc:sldMkLst>
        <pc:spChg chg="mod ord">
          <ac:chgData name="김성민" userId="S::2501340026@office.kopo.ac.kr::3fd36dc3-e3f2-41d5-b3f4-4bc38a1266d3" providerId="AD" clId="Web-{5D11FF1B-5C6C-4DEB-CD2F-A67069E4FEB1}" dt="2025-07-21T08:26:37.053" v="1921"/>
          <ac:spMkLst>
            <pc:docMk/>
            <pc:sldMk cId="2148671598" sldId="272"/>
            <ac:spMk id="2" creationId="{1D9DCEBE-72DF-60C9-3C21-8FD2F71D3B47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44.477" v="1944"/>
          <ac:spMkLst>
            <pc:docMk/>
            <pc:sldMk cId="2148671598" sldId="272"/>
            <ac:spMk id="5" creationId="{62545C3C-ECFA-78A5-3D1D-9ADF6BDBCB2B}"/>
          </ac:spMkLst>
        </pc:spChg>
      </pc:sldChg>
      <pc:sldChg chg="addSp delSp modSp add mod replId setBg modClrScheme chgLayout">
        <pc:chgData name="김성민" userId="S::2501340026@office.kopo.ac.kr::3fd36dc3-e3f2-41d5-b3f4-4bc38a1266d3" providerId="AD" clId="Web-{5D11FF1B-5C6C-4DEB-CD2F-A67069E4FEB1}" dt="2025-07-21T08:29:50.682" v="1950"/>
        <pc:sldMkLst>
          <pc:docMk/>
          <pc:sldMk cId="2602707021" sldId="273"/>
        </pc:sldMkLst>
        <pc:spChg chg="mod ord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602707021" sldId="273"/>
            <ac:spMk id="2" creationId="{83AAAFFF-D154-B07D-D402-E600699BDCB0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7:59:55.620" v="1771"/>
          <ac:spMkLst>
            <pc:docMk/>
            <pc:sldMk cId="2602707021" sldId="273"/>
            <ac:spMk id="8" creationId="{E057DE3A-FBCA-5022-08DD-2B024EE7585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13.586" v="1932"/>
          <ac:spMkLst>
            <pc:docMk/>
            <pc:sldMk cId="2602707021" sldId="273"/>
            <ac:spMk id="13" creationId="{3C812ADC-08AA-D36F-9F3D-80AD9AC98EF3}"/>
          </ac:spMkLst>
        </pc:spChg>
        <pc:picChg chg="add del mod ord">
          <ac:chgData name="김성민" userId="S::2501340026@office.kopo.ac.kr::3fd36dc3-e3f2-41d5-b3f4-4bc38a1266d3" providerId="AD" clId="Web-{5D11FF1B-5C6C-4DEB-CD2F-A67069E4FEB1}" dt="2025-07-21T08:17:53.982" v="1871" actId="1076"/>
          <ac:picMkLst>
            <pc:docMk/>
            <pc:sldMk cId="2602707021" sldId="273"/>
            <ac:picMk id="10" creationId="{CE370FEF-ED48-4B59-9B66-120EBF2351BB}"/>
          </ac:picMkLst>
        </pc:picChg>
        <pc:picChg chg="add del mod ord">
          <ac:chgData name="김성민" userId="S::2501340026@office.kopo.ac.kr::3fd36dc3-e3f2-41d5-b3f4-4bc38a1266d3" providerId="AD" clId="Web-{5D11FF1B-5C6C-4DEB-CD2F-A67069E4FEB1}" dt="2025-07-21T07:59:54.026" v="1770"/>
          <ac:picMkLst>
            <pc:docMk/>
            <pc:sldMk cId="2602707021" sldId="273"/>
            <ac:picMk id="11" creationId="{EAB2A3A6-2AC1-0A57-F8FB-557AFBBA7E85}"/>
          </ac:picMkLst>
        </pc:picChg>
      </pc:sldChg>
      <pc:sldChg chg="addSp delSp modSp add del mod replId setBg modClrScheme delDesignElem chgLayout">
        <pc:chgData name="김성민" userId="S::2501340026@office.kopo.ac.kr::3fd36dc3-e3f2-41d5-b3f4-4bc38a1266d3" providerId="AD" clId="Web-{5D11FF1B-5C6C-4DEB-CD2F-A67069E4FEB1}" dt="2025-07-21T07:48:36.546" v="1726"/>
        <pc:sldMkLst>
          <pc:docMk/>
          <pc:sldMk cId="3532938715" sldId="274"/>
        </pc:sldMkLst>
        <pc:spChg chg="add mod ord">
          <ac:chgData name="김성민" userId="S::2501340026@office.kopo.ac.kr::3fd36dc3-e3f2-41d5-b3f4-4bc38a1266d3" providerId="AD" clId="Web-{5D11FF1B-5C6C-4DEB-CD2F-A67069E4FEB1}" dt="2025-07-21T07:33:32.781" v="1646" actId="20577"/>
          <ac:spMkLst>
            <pc:docMk/>
            <pc:sldMk cId="3532938715" sldId="274"/>
            <ac:spMk id="3" creationId="{19CB3DDC-9D63-40CE-90AD-4E1FAA8F4EB1}"/>
          </ac:spMkLst>
        </pc:spChg>
        <pc:spChg chg="del mod ord">
          <ac:chgData name="김성민" userId="S::2501340026@office.kopo.ac.kr::3fd36dc3-e3f2-41d5-b3f4-4bc38a1266d3" providerId="AD" clId="Web-{5D11FF1B-5C6C-4DEB-CD2F-A67069E4FEB1}" dt="2025-07-21T07:28:54.058" v="1599"/>
          <ac:spMkLst>
            <pc:docMk/>
            <pc:sldMk cId="3532938715" sldId="274"/>
            <ac:spMk id="4" creationId="{80D28910-1C6F-D400-92DE-EDACFD5DB34E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7:28:49.167" v="1597"/>
          <ac:spMkLst>
            <pc:docMk/>
            <pc:sldMk cId="3532938715" sldId="274"/>
            <ac:spMk id="10" creationId="{6CB89258-BA5C-9521-073E-3B5BC7283643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28:49.167" v="1597"/>
          <ac:spMkLst>
            <pc:docMk/>
            <pc:sldMk cId="3532938715" sldId="274"/>
            <ac:spMk id="13" creationId="{FFC8668A-0697-B3AD-BE56-8208D88184DD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28:49.167" v="1597"/>
          <ac:spMkLst>
            <pc:docMk/>
            <pc:sldMk cId="3532938715" sldId="274"/>
            <ac:spMk id="15" creationId="{6EEC476A-C771-F149-0108-3BECBF59A97C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28:49.167" v="1597"/>
          <ac:spMkLst>
            <pc:docMk/>
            <pc:sldMk cId="3532938715" sldId="274"/>
            <ac:spMk id="17" creationId="{D355A06C-D9D3-F0DF-2066-9EE758BA1658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28:49.167" v="1597"/>
          <ac:spMkLst>
            <pc:docMk/>
            <pc:sldMk cId="3532938715" sldId="274"/>
            <ac:spMk id="19" creationId="{B4C7E360-22A8-8E03-7C79-C2D54AB576C6}"/>
          </ac:spMkLst>
        </pc:spChg>
        <pc:picChg chg="del">
          <ac:chgData name="김성민" userId="S::2501340026@office.kopo.ac.kr::3fd36dc3-e3f2-41d5-b3f4-4bc38a1266d3" providerId="AD" clId="Web-{5D11FF1B-5C6C-4DEB-CD2F-A67069E4FEB1}" dt="2025-07-21T07:28:38.151" v="1596"/>
          <ac:picMkLst>
            <pc:docMk/>
            <pc:sldMk cId="3532938715" sldId="274"/>
            <ac:picMk id="8" creationId="{6FCA4A39-4176-4221-FA0D-EAF4DB9C9813}"/>
          </ac:picMkLst>
        </pc:picChg>
      </pc:sldChg>
      <pc:sldChg chg="addSp delSp modSp add mod replId setBg modClrScheme chgLayout">
        <pc:chgData name="김성민" userId="S::2501340026@office.kopo.ac.kr::3fd36dc3-e3f2-41d5-b3f4-4bc38a1266d3" providerId="AD" clId="Web-{5D11FF1B-5C6C-4DEB-CD2F-A67069E4FEB1}" dt="2025-07-21T08:32:14.028" v="1970"/>
        <pc:sldMkLst>
          <pc:docMk/>
          <pc:sldMk cId="320569066" sldId="275"/>
        </pc:sldMkLst>
        <pc:spChg chg="del mod ord">
          <ac:chgData name="김성민" userId="S::2501340026@office.kopo.ac.kr::3fd36dc3-e3f2-41d5-b3f4-4bc38a1266d3" providerId="AD" clId="Web-{5D11FF1B-5C6C-4DEB-CD2F-A67069E4FEB1}" dt="2025-07-21T07:38:11.786" v="1678"/>
          <ac:spMkLst>
            <pc:docMk/>
            <pc:sldMk cId="320569066" sldId="275"/>
            <ac:spMk id="2" creationId="{B5786481-D99C-D68D-8A9E-6A320CD9C3AD}"/>
          </ac:spMkLst>
        </pc:spChg>
        <pc:spChg chg="del mod ord">
          <ac:chgData name="김성민" userId="S::2501340026@office.kopo.ac.kr::3fd36dc3-e3f2-41d5-b3f4-4bc38a1266d3" providerId="AD" clId="Web-{5D11FF1B-5C6C-4DEB-CD2F-A67069E4FEB1}" dt="2025-07-21T07:38:08.161" v="1671"/>
          <ac:spMkLst>
            <pc:docMk/>
            <pc:sldMk cId="320569066" sldId="275"/>
            <ac:spMk id="3" creationId="{92E4498C-18DC-87BE-E032-FF500C79A28E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8:11.755" v="1676"/>
          <ac:spMkLst>
            <pc:docMk/>
            <pc:sldMk cId="320569066" sldId="275"/>
            <ac:spMk id="6" creationId="{B53CFE3F-9759-B58C-ADFD-B9DDA1DFFAFE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8:11.739" v="1675"/>
          <ac:spMkLst>
            <pc:docMk/>
            <pc:sldMk cId="320569066" sldId="275"/>
            <ac:spMk id="7" creationId="{71382826-23AB-5234-2453-A618F5AAFFD2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8:11.739" v="1674"/>
          <ac:spMkLst>
            <pc:docMk/>
            <pc:sldMk cId="320569066" sldId="275"/>
            <ac:spMk id="8" creationId="{E8DBE340-6FCA-33BA-3335-1A7A2DE9A35D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8:11.739" v="1673"/>
          <ac:spMkLst>
            <pc:docMk/>
            <pc:sldMk cId="320569066" sldId="275"/>
            <ac:spMk id="9" creationId="{B8EE8C07-8569-3AAD-10C6-4F444260C081}"/>
          </ac:spMkLst>
        </pc:spChg>
        <pc:spChg chg="del">
          <ac:chgData name="김성민" userId="S::2501340026@office.kopo.ac.kr::3fd36dc3-e3f2-41d5-b3f4-4bc38a1266d3" providerId="AD" clId="Web-{5D11FF1B-5C6C-4DEB-CD2F-A67069E4FEB1}" dt="2025-07-21T07:38:11.739" v="1672"/>
          <ac:spMkLst>
            <pc:docMk/>
            <pc:sldMk cId="320569066" sldId="275"/>
            <ac:spMk id="10" creationId="{B81D6E69-2664-31C3-ED6B-B781EE08966B}"/>
          </ac:spMkLst>
        </pc:spChg>
        <pc:spChg chg="add mod ord">
          <ac:chgData name="김성민" userId="S::2501340026@office.kopo.ac.kr::3fd36dc3-e3f2-41d5-b3f4-4bc38a1266d3" providerId="AD" clId="Web-{5D11FF1B-5C6C-4DEB-CD2F-A67069E4FEB1}" dt="2025-07-21T08:30:13.401" v="1963"/>
          <ac:spMkLst>
            <pc:docMk/>
            <pc:sldMk cId="320569066" sldId="275"/>
            <ac:spMk id="11" creationId="{C97D80A5-0E9E-259C-12A1-98BC6F047878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38:51.802" v="1688"/>
          <ac:spMkLst>
            <pc:docMk/>
            <pc:sldMk cId="320569066" sldId="275"/>
            <ac:spMk id="14" creationId="{1F6E1FEA-26E7-1E64-2221-13414C3020A2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8:30:13.401" v="1964"/>
          <ac:spMkLst>
            <pc:docMk/>
            <pc:sldMk cId="320569066" sldId="275"/>
            <ac:spMk id="15" creationId="{0EDAC646-5D02-D483-51E6-7076DBC2102D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48.243" v="1946"/>
          <ac:spMkLst>
            <pc:docMk/>
            <pc:sldMk cId="320569066" sldId="275"/>
            <ac:spMk id="16" creationId="{B2C335F7-F61C-4EB4-80F2-4B1438FE66BB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2:14.028" v="1970"/>
          <ac:spMkLst>
            <pc:docMk/>
            <pc:sldMk cId="320569066" sldId="275"/>
            <ac:spMk id="18" creationId="{1867D77E-BE0E-4F3A-B848-1EF146628C68}"/>
          </ac:spMkLst>
        </pc:spChg>
        <pc:picChg chg="del">
          <ac:chgData name="김성민" userId="S::2501340026@office.kopo.ac.kr::3fd36dc3-e3f2-41d5-b3f4-4bc38a1266d3" providerId="AD" clId="Web-{5D11FF1B-5C6C-4DEB-CD2F-A67069E4FEB1}" dt="2025-07-21T07:38:11.755" v="1677"/>
          <ac:picMkLst>
            <pc:docMk/>
            <pc:sldMk cId="320569066" sldId="275"/>
            <ac:picMk id="4" creationId="{569943F5-C222-99D8-40D3-6ABF80AAC8D4}"/>
          </ac:picMkLst>
        </pc:picChg>
        <pc:cxnChg chg="del">
          <ac:chgData name="김성민" userId="S::2501340026@office.kopo.ac.kr::3fd36dc3-e3f2-41d5-b3f4-4bc38a1266d3" providerId="AD" clId="Web-{5D11FF1B-5C6C-4DEB-CD2F-A67069E4FEB1}" dt="2025-07-21T07:38:11.786" v="1679"/>
          <ac:cxnSpMkLst>
            <pc:docMk/>
            <pc:sldMk cId="320569066" sldId="275"/>
            <ac:cxnSpMk id="12" creationId="{447BB3C9-2C6D-2591-8F5A-9D6B90378DDA}"/>
          </ac:cxnSpMkLst>
        </pc:cxnChg>
      </pc:sldChg>
      <pc:sldChg chg="addSp delSp modSp add del mod ord replId modClrScheme delDesignElem chgLayout">
        <pc:chgData name="김성민" userId="S::2501340026@office.kopo.ac.kr::3fd36dc3-e3f2-41d5-b3f4-4bc38a1266d3" providerId="AD" clId="Web-{5D11FF1B-5C6C-4DEB-CD2F-A67069E4FEB1}" dt="2025-07-21T07:39:03.584" v="1689"/>
        <pc:sldMkLst>
          <pc:docMk/>
          <pc:sldMk cId="2114816997" sldId="276"/>
        </pc:sldMkLst>
        <pc:spChg chg="mod ord">
          <ac:chgData name="김성민" userId="S::2501340026@office.kopo.ac.kr::3fd36dc3-e3f2-41d5-b3f4-4bc38a1266d3" providerId="AD" clId="Web-{5D11FF1B-5C6C-4DEB-CD2F-A67069E4FEB1}" dt="2025-07-21T07:38:37.161" v="1685"/>
          <ac:spMkLst>
            <pc:docMk/>
            <pc:sldMk cId="2114816997" sldId="276"/>
            <ac:spMk id="2" creationId="{656696C7-175C-CABA-F8EC-738BE106375F}"/>
          </ac:spMkLst>
        </pc:spChg>
        <pc:spChg chg="del mod ord">
          <ac:chgData name="김성민" userId="S::2501340026@office.kopo.ac.kr::3fd36dc3-e3f2-41d5-b3f4-4bc38a1266d3" providerId="AD" clId="Web-{5D11FF1B-5C6C-4DEB-CD2F-A67069E4FEB1}" dt="2025-07-21T07:38:41.849" v="1686"/>
          <ac:spMkLst>
            <pc:docMk/>
            <pc:sldMk cId="2114816997" sldId="276"/>
            <ac:spMk id="3" creationId="{E778284B-BE29-D191-E734-29B298126154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7:38:41.849" v="1686"/>
          <ac:spMkLst>
            <pc:docMk/>
            <pc:sldMk cId="2114816997" sldId="276"/>
            <ac:spMk id="5" creationId="{633A55BA-C17B-A8F4-BB26-FD20B0A394E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38:37.161" v="1685"/>
          <ac:spMkLst>
            <pc:docMk/>
            <pc:sldMk cId="2114816997" sldId="276"/>
            <ac:spMk id="8" creationId="{EF6D8457-B526-0DDF-C8AD-928E170749A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38:37.161" v="1685"/>
          <ac:spMkLst>
            <pc:docMk/>
            <pc:sldMk cId="2114816997" sldId="276"/>
            <ac:spMk id="10" creationId="{9E524D9C-C2B1-F302-0833-182863E01219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7:38:37.161" v="1685"/>
          <ac:spMkLst>
            <pc:docMk/>
            <pc:sldMk cId="2114816997" sldId="276"/>
            <ac:spMk id="12" creationId="{742772AC-32EF-E7F8-9036-2421BBA23A2A}"/>
          </ac:spMkLst>
        </pc:spChg>
      </pc:sldChg>
      <pc:sldChg chg="addSp delSp modSp add mod replId setBg modClrScheme chgLayout">
        <pc:chgData name="김성민" userId="S::2501340026@office.kopo.ac.kr::3fd36dc3-e3f2-41d5-b3f4-4bc38a1266d3" providerId="AD" clId="Web-{5D11FF1B-5C6C-4DEB-CD2F-A67069E4FEB1}" dt="2025-07-21T08:29:50.572" v="1949"/>
        <pc:sldMkLst>
          <pc:docMk/>
          <pc:sldMk cId="3411556785" sldId="276"/>
        </pc:sldMkLst>
        <pc:spChg chg="add del mod ord">
          <ac:chgData name="김성민" userId="S::2501340026@office.kopo.ac.kr::3fd36dc3-e3f2-41d5-b3f4-4bc38a1266d3" providerId="AD" clId="Web-{5D11FF1B-5C6C-4DEB-CD2F-A67069E4FEB1}" dt="2025-07-21T08:26:56.225" v="1925"/>
          <ac:spMkLst>
            <pc:docMk/>
            <pc:sldMk cId="3411556785" sldId="276"/>
            <ac:spMk id="3" creationId="{6D7EDBE3-2AF2-E156-D73F-83887D87235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28:11.664" v="1931"/>
          <ac:spMkLst>
            <pc:docMk/>
            <pc:sldMk cId="3411556785" sldId="276"/>
            <ac:spMk id="4" creationId="{4A298F76-0B44-F8E7-B58F-7EC97AC95037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26:56.147" v="1924"/>
          <ac:spMkLst>
            <pc:docMk/>
            <pc:sldMk cId="3411556785" sldId="276"/>
            <ac:spMk id="10" creationId="{AB10090A-97D6-9C26-AB39-C86683C80F8B}"/>
          </ac:spMkLst>
        </pc:spChg>
        <pc:graphicFrameChg chg="add del">
          <ac:chgData name="김성민" userId="S::2501340026@office.kopo.ac.kr::3fd36dc3-e3f2-41d5-b3f4-4bc38a1266d3" providerId="AD" clId="Web-{5D11FF1B-5C6C-4DEB-CD2F-A67069E4FEB1}" dt="2025-07-21T08:16:44.496" v="1867"/>
          <ac:graphicFrameMkLst>
            <pc:docMk/>
            <pc:sldMk cId="3411556785" sldId="276"/>
            <ac:graphicFrameMk id="12" creationId="{9B68F111-21A6-33CC-873E-C0F12A9B933F}"/>
          </ac:graphicFrameMkLst>
        </pc:graphicFrameChg>
      </pc:sldChg>
      <pc:sldChg chg="addSp delSp modSp add mod replId modClrScheme delDesignElem chgLayout">
        <pc:chgData name="김성민" userId="S::2501340026@office.kopo.ac.kr::3fd36dc3-e3f2-41d5-b3f4-4bc38a1266d3" providerId="AD" clId="Web-{5D11FF1B-5C6C-4DEB-CD2F-A67069E4FEB1}" dt="2025-07-21T08:24:44.255" v="1901" actId="20577"/>
        <pc:sldMkLst>
          <pc:docMk/>
          <pc:sldMk cId="2811533263" sldId="277"/>
        </pc:sldMkLst>
        <pc:spChg chg="add del">
          <ac:chgData name="김성민" userId="S::2501340026@office.kopo.ac.kr::3fd36dc3-e3f2-41d5-b3f4-4bc38a1266d3" providerId="AD" clId="Web-{5D11FF1B-5C6C-4DEB-CD2F-A67069E4FEB1}" dt="2025-07-21T08:13:51.712" v="1842"/>
          <ac:spMkLst>
            <pc:docMk/>
            <pc:sldMk cId="2811533263" sldId="277"/>
            <ac:spMk id="3" creationId="{586549B1-C110-8E7D-3749-FA9285049D6B}"/>
          </ac:spMkLst>
        </pc:spChg>
        <pc:spChg chg="mod ord">
          <ac:chgData name="김성민" userId="S::2501340026@office.kopo.ac.kr::3fd36dc3-e3f2-41d5-b3f4-4bc38a1266d3" providerId="AD" clId="Web-{5D11FF1B-5C6C-4DEB-CD2F-A67069E4FEB1}" dt="2025-07-21T08:04:27.031" v="1807" actId="20577"/>
          <ac:spMkLst>
            <pc:docMk/>
            <pc:sldMk cId="2811533263" sldId="277"/>
            <ac:spMk id="4" creationId="{1396C64A-4342-FC4C-015F-1F5ED29DBB50}"/>
          </ac:spMkLst>
        </pc:spChg>
        <pc:spChg chg="add del mod">
          <ac:chgData name="김성민" userId="S::2501340026@office.kopo.ac.kr::3fd36dc3-e3f2-41d5-b3f4-4bc38a1266d3" providerId="AD" clId="Web-{5D11FF1B-5C6C-4DEB-CD2F-A67069E4FEB1}" dt="2025-07-21T08:14:08.213" v="1846"/>
          <ac:spMkLst>
            <pc:docMk/>
            <pc:sldMk cId="2811533263" sldId="277"/>
            <ac:spMk id="6" creationId="{A70CBAEE-69E0-57BE-C14C-C91FAE79E680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14:07.041" v="1845"/>
          <ac:spMkLst>
            <pc:docMk/>
            <pc:sldMk cId="2811533263" sldId="277"/>
            <ac:spMk id="8" creationId="{9500EBAC-C3E3-2C6D-A329-D737F9FA7CB9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8:19:38.781" v="1880"/>
          <ac:spMkLst>
            <pc:docMk/>
            <pc:sldMk cId="2811533263" sldId="277"/>
            <ac:spMk id="10" creationId="{B019AB3B-CDD5-575A-1F75-F3F49E38621D}"/>
          </ac:spMkLst>
        </pc:spChg>
        <pc:spChg chg="add mod">
          <ac:chgData name="김성민" userId="S::2501340026@office.kopo.ac.kr::3fd36dc3-e3f2-41d5-b3f4-4bc38a1266d3" providerId="AD" clId="Web-{5D11FF1B-5C6C-4DEB-CD2F-A67069E4FEB1}" dt="2025-07-21T08:24:44.255" v="1901" actId="20577"/>
          <ac:spMkLst>
            <pc:docMk/>
            <pc:sldMk cId="2811533263" sldId="277"/>
            <ac:spMk id="11" creationId="{129B3048-A51C-4DC8-6EFF-B740D8FC0882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26" creationId="{07D7D7B0-80BD-E32D-1711-6413C9AB37D6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28" creationId="{6B934DFF-0B09-8C0A-6324-9AB257C2044D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30" creationId="{96886CC7-8DDB-234E-70EA-3F375C051B9E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31" creationId="{410C63C8-1466-F55B-3382-553151DE5C0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32" creationId="{E4F68ECE-FED5-013D-1CF5-F5751928207C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33" creationId="{89ABD9E5-159D-F37A-A504-E3FED9CD043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03:20.405" v="1790"/>
          <ac:spMkLst>
            <pc:docMk/>
            <pc:sldMk cId="2811533263" sldId="277"/>
            <ac:spMk id="34" creationId="{45F0275F-0AC3-DD2C-40F4-6703B77FA34B}"/>
          </ac:spMkLst>
        </pc:spChg>
      </pc:sldChg>
      <pc:sldChg chg="addSp delSp add del replId">
        <pc:chgData name="김성민" userId="S::2501340026@office.kopo.ac.kr::3fd36dc3-e3f2-41d5-b3f4-4bc38a1266d3" providerId="AD" clId="Web-{5D11FF1B-5C6C-4DEB-CD2F-A67069E4FEB1}" dt="2025-07-21T08:35:56.875" v="1974"/>
        <pc:sldMkLst>
          <pc:docMk/>
          <pc:sldMk cId="135121194" sldId="278"/>
        </pc:sldMkLst>
        <pc:graphicFrameChg chg="add del">
          <ac:chgData name="김성민" userId="S::2501340026@office.kopo.ac.kr::3fd36dc3-e3f2-41d5-b3f4-4bc38a1266d3" providerId="AD" clId="Web-{5D11FF1B-5C6C-4DEB-CD2F-A67069E4FEB1}" dt="2025-07-21T08:35:56.453" v="1973"/>
          <ac:graphicFrameMkLst>
            <pc:docMk/>
            <pc:sldMk cId="135121194" sldId="278"/>
            <ac:graphicFrameMk id="16" creationId="{028A4F2F-BBFE-871A-FFA6-64CDA0252F03}"/>
          </ac:graphicFrameMkLst>
        </pc:graphicFrameChg>
      </pc:sldChg>
      <pc:sldChg chg="addSp delSp modSp add del mod replId setBg modClrScheme setClrOvrMap chgLayout">
        <pc:chgData name="김성민" userId="S::2501340026@office.kopo.ac.kr::3fd36dc3-e3f2-41d5-b3f4-4bc38a1266d3" providerId="AD" clId="Web-{5D11FF1B-5C6C-4DEB-CD2F-A67069E4FEB1}" dt="2025-07-21T08:37:17.111" v="1987"/>
        <pc:sldMkLst>
          <pc:docMk/>
          <pc:sldMk cId="1652306901" sldId="278"/>
        </pc:sldMkLst>
        <pc:spChg chg="mod ord">
          <ac:chgData name="김성민" userId="S::2501340026@office.kopo.ac.kr::3fd36dc3-e3f2-41d5-b3f4-4bc38a1266d3" providerId="AD" clId="Web-{5D11FF1B-5C6C-4DEB-CD2F-A67069E4FEB1}" dt="2025-07-21T08:37:12.548" v="1985"/>
          <ac:spMkLst>
            <pc:docMk/>
            <pc:sldMk cId="1652306901" sldId="278"/>
            <ac:spMk id="2" creationId="{6ABC6DFA-22FB-5FD3-401D-08F0A27565C5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8:36:39.032" v="1979"/>
          <ac:spMkLst>
            <pc:docMk/>
            <pc:sldMk cId="1652306901" sldId="278"/>
            <ac:spMk id="3" creationId="{8939586C-2345-A116-488A-8EC31E29ADAD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8:36:20.547" v="1978"/>
          <ac:spMkLst>
            <pc:docMk/>
            <pc:sldMk cId="1652306901" sldId="278"/>
            <ac:spMk id="4" creationId="{D927C359-8FB0-7E3E-9316-CB86E393C678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9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11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13" creationId="{E20BB609-EF92-42DB-836C-0699A590B5CF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15" creationId="{637992A9-1E8C-4E57-B4F4-EE2D38E504A2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17" creationId="{B2C335F7-F61C-4EB4-80F2-4B1438FE66B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48" v="1985"/>
          <ac:spMkLst>
            <pc:docMk/>
            <pc:sldMk cId="1652306901" sldId="278"/>
            <ac:spMk id="22" creationId="{774A975B-A886-5202-0489-6965514A0D14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48" v="1985"/>
          <ac:spMkLst>
            <pc:docMk/>
            <pc:sldMk cId="1652306901" sldId="278"/>
            <ac:spMk id="24" creationId="{EA67E988-5919-57BB-C7DE-D3EAD38A3045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48" v="1985"/>
          <ac:spMkLst>
            <pc:docMk/>
            <pc:sldMk cId="1652306901" sldId="278"/>
            <ac:spMk id="26" creationId="{0EECA69B-4C2A-7F31-8019-E90DB3BD49CB}"/>
          </ac:spMkLst>
        </pc:spChg>
        <pc:spChg chg="add del">
          <ac:chgData name="김성민" userId="S::2501340026@office.kopo.ac.kr::3fd36dc3-e3f2-41d5-b3f4-4bc38a1266d3" providerId="AD" clId="Web-{5D11FF1B-5C6C-4DEB-CD2F-A67069E4FEB1}" dt="2025-07-21T08:37:12.548" v="1985"/>
          <ac:spMkLst>
            <pc:docMk/>
            <pc:sldMk cId="1652306901" sldId="278"/>
            <ac:spMk id="28" creationId="{857DEAC1-B3AA-6569-0A44-A191DF2F3C67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30" creationId="{9AB20218-A500-457C-B65C-F3D198B1F717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31" creationId="{774A975B-A886-5202-0489-6965514A0D14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32" creationId="{B2C335F7-F61C-4EB4-80F2-4B1438FE66BB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33" creationId="{EA67E988-5919-57BB-C7DE-D3EAD38A3045}"/>
          </ac:spMkLst>
        </pc:spChg>
        <pc:spChg chg="add">
          <ac:chgData name="김성민" userId="S::2501340026@office.kopo.ac.kr::3fd36dc3-e3f2-41d5-b3f4-4bc38a1266d3" providerId="AD" clId="Web-{5D11FF1B-5C6C-4DEB-CD2F-A67069E4FEB1}" dt="2025-07-21T08:37:12.564" v="1986"/>
          <ac:spMkLst>
            <pc:docMk/>
            <pc:sldMk cId="1652306901" sldId="278"/>
            <ac:spMk id="34" creationId="{E20BB609-EF92-42DB-836C-0699A590B5CF}"/>
          </ac:spMkLst>
        </pc:spChg>
        <pc:graphicFrameChg chg="del">
          <ac:chgData name="김성민" userId="S::2501340026@office.kopo.ac.kr::3fd36dc3-e3f2-41d5-b3f4-4bc38a1266d3" providerId="AD" clId="Web-{5D11FF1B-5C6C-4DEB-CD2F-A67069E4FEB1}" dt="2025-07-21T08:36:13.188" v="1976"/>
          <ac:graphicFrameMkLst>
            <pc:docMk/>
            <pc:sldMk cId="1652306901" sldId="278"/>
            <ac:graphicFrameMk id="16" creationId="{226CBD69-6155-864D-BBB7-1CA348BAECEA}"/>
          </ac:graphicFrameMkLst>
        </pc:graphicFrameChg>
        <pc:picChg chg="add">
          <ac:chgData name="김성민" userId="S::2501340026@office.kopo.ac.kr::3fd36dc3-e3f2-41d5-b3f4-4bc38a1266d3" providerId="AD" clId="Web-{5D11FF1B-5C6C-4DEB-CD2F-A67069E4FEB1}" dt="2025-07-21T08:36:39.032" v="1979"/>
          <ac:picMkLst>
            <pc:docMk/>
            <pc:sldMk cId="1652306901" sldId="278"/>
            <ac:picMk id="5" creationId="{2FDBD7F7-D210-1800-9D89-EC3320C1617F}"/>
          </ac:picMkLst>
        </pc:picChg>
      </pc:sldChg>
      <pc:sldChg chg="addSp delSp modSp add mod replId modClrScheme chgLayout">
        <pc:chgData name="김성민" userId="S::2501340026@office.kopo.ac.kr::3fd36dc3-e3f2-41d5-b3f4-4bc38a1266d3" providerId="AD" clId="Web-{5D11FF1B-5C6C-4DEB-CD2F-A67069E4FEB1}" dt="2025-07-21T08:38:15.237" v="2025" actId="20577"/>
        <pc:sldMkLst>
          <pc:docMk/>
          <pc:sldMk cId="2969306679" sldId="278"/>
        </pc:sldMkLst>
        <pc:spChg chg="mod ord">
          <ac:chgData name="김성민" userId="S::2501340026@office.kopo.ac.kr::3fd36dc3-e3f2-41d5-b3f4-4bc38a1266d3" providerId="AD" clId="Web-{5D11FF1B-5C6C-4DEB-CD2F-A67069E4FEB1}" dt="2025-07-21T08:37:36.767" v="1991"/>
          <ac:spMkLst>
            <pc:docMk/>
            <pc:sldMk cId="2969306679" sldId="278"/>
            <ac:spMk id="2" creationId="{1C9B96D9-A167-83EC-FDB3-BDD59CC4B0F0}"/>
          </ac:spMkLst>
        </pc:spChg>
        <pc:spChg chg="add mod ord">
          <ac:chgData name="김성민" userId="S::2501340026@office.kopo.ac.kr::3fd36dc3-e3f2-41d5-b3f4-4bc38a1266d3" providerId="AD" clId="Web-{5D11FF1B-5C6C-4DEB-CD2F-A67069E4FEB1}" dt="2025-07-21T08:38:15.237" v="2025" actId="20577"/>
          <ac:spMkLst>
            <pc:docMk/>
            <pc:sldMk cId="2969306679" sldId="278"/>
            <ac:spMk id="3" creationId="{580A4B69-5525-1F68-CD70-690A75F6DF6C}"/>
          </ac:spMkLst>
        </pc:spChg>
        <pc:spChg chg="add del mod ord">
          <ac:chgData name="김성민" userId="S::2501340026@office.kopo.ac.kr::3fd36dc3-e3f2-41d5-b3f4-4bc38a1266d3" providerId="AD" clId="Web-{5D11FF1B-5C6C-4DEB-CD2F-A67069E4FEB1}" dt="2025-07-21T08:37:36.767" v="1991"/>
          <ac:spMkLst>
            <pc:docMk/>
            <pc:sldMk cId="2969306679" sldId="278"/>
            <ac:spMk id="4" creationId="{7DCAA81F-4AB5-A800-6CBA-5B188D30A3BF}"/>
          </ac:spMkLst>
        </pc:spChg>
        <pc:graphicFrameChg chg="del">
          <ac:chgData name="김성민" userId="S::2501340026@office.kopo.ac.kr::3fd36dc3-e3f2-41d5-b3f4-4bc38a1266d3" providerId="AD" clId="Web-{5D11FF1B-5C6C-4DEB-CD2F-A67069E4FEB1}" dt="2025-07-21T08:37:30.689" v="1989"/>
          <ac:graphicFrameMkLst>
            <pc:docMk/>
            <pc:sldMk cId="2969306679" sldId="278"/>
            <ac:graphicFrameMk id="16" creationId="{63EFD316-E373-DDFC-EACC-40D7BF5F5F8C}"/>
          </ac:graphicFrameMkLst>
        </pc:graphicFrameChg>
      </pc:sldChg>
      <pc:sldMasterChg chg="add del addSldLayout delSldLayout">
        <pc:chgData name="김성민" userId="S::2501340026@office.kopo.ac.kr::3fd36dc3-e3f2-41d5-b3f4-4bc38a1266d3" providerId="AD" clId="Web-{5D11FF1B-5C6C-4DEB-CD2F-A67069E4FEB1}" dt="2025-07-21T08:03:20.405" v="1790"/>
        <pc:sldMasterMkLst>
          <pc:docMk/>
          <pc:sldMasterMk cId="1667338676" sldId="2147483683"/>
        </pc:sldMasterMkLst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2017394349" sldId="2147483672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1506950901" sldId="2147483673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354917019" sldId="2147483674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1603714317" sldId="2147483675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2797863788" sldId="2147483676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1720550924" sldId="2147483677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1967550529" sldId="2147483678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2436485296" sldId="2147483679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3240685660" sldId="2147483680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1589724906" sldId="2147483681"/>
          </pc:sldLayoutMkLst>
        </pc:sldLayoutChg>
        <pc:sldLayoutChg chg="add del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667338676" sldId="2147483683"/>
            <pc:sldLayoutMk cId="3403520255" sldId="2147483682"/>
          </pc:sldLayoutMkLst>
        </pc:sldLayoutChg>
      </pc:sldMasterChg>
      <pc:sldMasterChg chg="add del addSldLayout delSldLayout modSldLayout">
        <pc:chgData name="김성민" userId="S::2501340026@office.kopo.ac.kr::3fd36dc3-e3f2-41d5-b3f4-4bc38a1266d3" providerId="AD" clId="Web-{5D11FF1B-5C6C-4DEB-CD2F-A67069E4FEB1}" dt="2025-07-21T08:02:40.060" v="1787"/>
        <pc:sldMasterMkLst>
          <pc:docMk/>
          <pc:sldMasterMk cId="1027938568" sldId="2147483684"/>
        </pc:sldMasterMkLst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2339704986" sldId="2147483685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1137536620" sldId="2147483686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1093549582" sldId="2147483687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4019215933" sldId="2147483688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451492510" sldId="2147483689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663776187" sldId="2147483690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3721453043" sldId="2147483691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3951534489" sldId="2147483692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1425913630" sldId="2147483693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3836777425" sldId="2147483694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2:40.060" v="1787"/>
          <pc:sldLayoutMkLst>
            <pc:docMk/>
            <pc:sldMasterMk cId="1027938568" sldId="2147483684"/>
            <pc:sldLayoutMk cId="2240890329" sldId="2147483695"/>
          </pc:sldLayoutMkLst>
        </pc:sldLayoutChg>
      </pc:sldMasterChg>
      <pc:sldMasterChg chg="add del addSldLayout delSldLayout modSldLayout">
        <pc:chgData name="김성민" userId="S::2501340026@office.kopo.ac.kr::3fd36dc3-e3f2-41d5-b3f4-4bc38a1266d3" providerId="AD" clId="Web-{5D11FF1B-5C6C-4DEB-CD2F-A67069E4FEB1}" dt="2025-07-21T08:03:20.405" v="1790"/>
        <pc:sldMasterMkLst>
          <pc:docMk/>
          <pc:sldMasterMk cId="1219600785" sldId="2147483684"/>
        </pc:sldMasterMkLst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496862266" sldId="2147483685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1474015297" sldId="2147483686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2404555046" sldId="2147483687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2905852491" sldId="2147483688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1422267500" sldId="2147483689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1252327551" sldId="2147483690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2487497963" sldId="2147483691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648188855" sldId="2147483692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3463606936" sldId="2147483693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2521785341" sldId="2147483694"/>
          </pc:sldLayoutMkLst>
        </pc:sldLayoutChg>
        <pc:sldLayoutChg chg="add del mod replId">
          <pc:chgData name="김성민" userId="S::2501340026@office.kopo.ac.kr::3fd36dc3-e3f2-41d5-b3f4-4bc38a1266d3" providerId="AD" clId="Web-{5D11FF1B-5C6C-4DEB-CD2F-A67069E4FEB1}" dt="2025-07-21T08:03:20.405" v="1790"/>
          <pc:sldLayoutMkLst>
            <pc:docMk/>
            <pc:sldMasterMk cId="1219600785" sldId="2147483684"/>
            <pc:sldLayoutMk cId="4150229369" sldId="2147483695"/>
          </pc:sldLayoutMkLst>
        </pc:sldLayoutChg>
      </pc:sldMasterChg>
    </pc:docChg>
  </pc:docChgLst>
  <pc:docChgLst>
    <pc:chgData clId="Web-{9888C497-34C2-66DC-5429-26E7B1E3DB72}"/>
    <pc:docChg chg="modSld">
      <pc:chgData name="" userId="" providerId="" clId="Web-{9888C497-34C2-66DC-5429-26E7B1E3DB72}" dt="2025-07-22T02:33:23.302" v="0"/>
      <pc:docMkLst>
        <pc:docMk/>
      </pc:docMkLst>
      <pc:sldChg chg="delSp">
        <pc:chgData name="" userId="" providerId="" clId="Web-{9888C497-34C2-66DC-5429-26E7B1E3DB72}" dt="2025-07-22T02:33:23.302" v="0"/>
        <pc:sldMkLst>
          <pc:docMk/>
          <pc:sldMk cId="320569066" sldId="275"/>
        </pc:sldMkLst>
        <pc:picChg chg="del">
          <ac:chgData name="" userId="" providerId="" clId="Web-{9888C497-34C2-66DC-5429-26E7B1E3DB72}" dt="2025-07-22T02:33:23.302" v="0"/>
          <ac:picMkLst>
            <pc:docMk/>
            <pc:sldMk cId="320569066" sldId="275"/>
            <ac:picMk id="13" creationId="{3F32A8FC-1124-8991-DD99-A50A8DCF43F3}"/>
          </ac:picMkLst>
        </pc:picChg>
      </pc:sldChg>
    </pc:docChg>
  </pc:docChgLst>
  <pc:docChgLst>
    <pc:chgData name="김성민" userId="S::2501340026@office.kopo.ac.kr::3fd36dc3-e3f2-41d5-b3f4-4bc38a1266d3" providerId="AD" clId="Web-{90FC127A-4C3C-6D55-C6B6-5F10CBDFC0ED}"/>
    <pc:docChg chg="modSld">
      <pc:chgData name="김성민" userId="S::2501340026@office.kopo.ac.kr::3fd36dc3-e3f2-41d5-b3f4-4bc38a1266d3" providerId="AD" clId="Web-{90FC127A-4C3C-6D55-C6B6-5F10CBDFC0ED}" dt="2025-07-22T01:35:18.126" v="88"/>
      <pc:docMkLst>
        <pc:docMk/>
      </pc:docMkLst>
      <pc:sldChg chg="addSp modSp">
        <pc:chgData name="김성민" userId="S::2501340026@office.kopo.ac.kr::3fd36dc3-e3f2-41d5-b3f4-4bc38a1266d3" providerId="AD" clId="Web-{90FC127A-4C3C-6D55-C6B6-5F10CBDFC0ED}" dt="2025-07-22T01:34:24.015" v="85" actId="20577"/>
        <pc:sldMkLst>
          <pc:docMk/>
          <pc:sldMk cId="2350011425" sldId="261"/>
        </pc:sldMkLst>
        <pc:spChg chg="add mod">
          <ac:chgData name="김성민" userId="S::2501340026@office.kopo.ac.kr::3fd36dc3-e3f2-41d5-b3f4-4bc38a1266d3" providerId="AD" clId="Web-{90FC127A-4C3C-6D55-C6B6-5F10CBDFC0ED}" dt="2025-07-22T01:33:50.015" v="82"/>
          <ac:spMkLst>
            <pc:docMk/>
            <pc:sldMk cId="2350011425" sldId="261"/>
            <ac:spMk id="4" creationId="{E9BC6FDF-C3E7-39BE-F4F2-59B31604C8EB}"/>
          </ac:spMkLst>
        </pc:spChg>
        <pc:spChg chg="mod">
          <ac:chgData name="김성민" userId="S::2501340026@office.kopo.ac.kr::3fd36dc3-e3f2-41d5-b3f4-4bc38a1266d3" providerId="AD" clId="Web-{90FC127A-4C3C-6D55-C6B6-5F10CBDFC0ED}" dt="2025-07-22T01:34:24.015" v="85" actId="20577"/>
          <ac:spMkLst>
            <pc:docMk/>
            <pc:sldMk cId="2350011425" sldId="261"/>
            <ac:spMk id="28" creationId="{BB85FE25-A635-2673-FBEE-854698E422C2}"/>
          </ac:spMkLst>
        </pc:spChg>
      </pc:sldChg>
      <pc:sldChg chg="addSp delSp">
        <pc:chgData name="김성민" userId="S::2501340026@office.kopo.ac.kr::3fd36dc3-e3f2-41d5-b3f4-4bc38a1266d3" providerId="AD" clId="Web-{90FC127A-4C3C-6D55-C6B6-5F10CBDFC0ED}" dt="2025-07-22T01:35:18.126" v="88"/>
        <pc:sldMkLst>
          <pc:docMk/>
          <pc:sldMk cId="2780832552" sldId="270"/>
        </pc:sldMkLst>
        <pc:spChg chg="add">
          <ac:chgData name="김성민" userId="S::2501340026@office.kopo.ac.kr::3fd36dc3-e3f2-41d5-b3f4-4bc38a1266d3" providerId="AD" clId="Web-{90FC127A-4C3C-6D55-C6B6-5F10CBDFC0ED}" dt="2025-07-22T01:35:18.126" v="88"/>
          <ac:spMkLst>
            <pc:docMk/>
            <pc:sldMk cId="2780832552" sldId="270"/>
            <ac:spMk id="4" creationId="{70FA0438-0761-84BA-5263-F643B5BBCB35}"/>
          </ac:spMkLst>
        </pc:spChg>
        <pc:spChg chg="del">
          <ac:chgData name="김성민" userId="S::2501340026@office.kopo.ac.kr::3fd36dc3-e3f2-41d5-b3f4-4bc38a1266d3" providerId="AD" clId="Web-{90FC127A-4C3C-6D55-C6B6-5F10CBDFC0ED}" dt="2025-07-22T01:35:17.860" v="87"/>
          <ac:spMkLst>
            <pc:docMk/>
            <pc:sldMk cId="2780832552" sldId="270"/>
            <ac:spMk id="11" creationId="{3303E797-B102-C183-4B5D-2604E15306FA}"/>
          </ac:spMkLst>
        </pc:spChg>
      </pc:sldChg>
      <pc:sldChg chg="modSp">
        <pc:chgData name="김성민" userId="S::2501340026@office.kopo.ac.kr::3fd36dc3-e3f2-41d5-b3f4-4bc38a1266d3" providerId="AD" clId="Web-{90FC127A-4C3C-6D55-C6B6-5F10CBDFC0ED}" dt="2025-07-22T01:35:14.266" v="86" actId="1076"/>
        <pc:sldMkLst>
          <pc:docMk/>
          <pc:sldMk cId="855445101" sldId="271"/>
        </pc:sldMkLst>
        <pc:spChg chg="mod">
          <ac:chgData name="김성민" userId="S::2501340026@office.kopo.ac.kr::3fd36dc3-e3f2-41d5-b3f4-4bc38a1266d3" providerId="AD" clId="Web-{90FC127A-4C3C-6D55-C6B6-5F10CBDFC0ED}" dt="2025-07-22T01:35:14.266" v="86" actId="1076"/>
          <ac:spMkLst>
            <pc:docMk/>
            <pc:sldMk cId="855445101" sldId="271"/>
            <ac:spMk id="5" creationId="{786C0340-CBD1-5B50-F499-C33BEA9D335B}"/>
          </ac:spMkLst>
        </pc:spChg>
      </pc:sldChg>
    </pc:docChg>
  </pc:docChgLst>
  <pc:docChgLst>
    <pc:chgData name="김성민" userId="S::2501340026@office.kopo.ac.kr::3fd36dc3-e3f2-41d5-b3f4-4bc38a1266d3" providerId="AD" clId="Web-{9888C497-34C2-66DC-5429-26E7B1E3DB72}"/>
    <pc:docChg chg="delSld modSld">
      <pc:chgData name="김성민" userId="S::2501340026@office.kopo.ac.kr::3fd36dc3-e3f2-41d5-b3f4-4bc38a1266d3" providerId="AD" clId="Web-{9888C497-34C2-66DC-5429-26E7B1E3DB72}" dt="2025-07-22T02:35:24.351" v="4"/>
      <pc:docMkLst>
        <pc:docMk/>
      </pc:docMkLst>
      <pc:sldChg chg="del">
        <pc:chgData name="김성민" userId="S::2501340026@office.kopo.ac.kr::3fd36dc3-e3f2-41d5-b3f4-4bc38a1266d3" providerId="AD" clId="Web-{9888C497-34C2-66DC-5429-26E7B1E3DB72}" dt="2025-07-22T02:35:24.351" v="4"/>
        <pc:sldMkLst>
          <pc:docMk/>
          <pc:sldMk cId="753530388" sldId="267"/>
        </pc:sldMkLst>
      </pc:sldChg>
      <pc:sldChg chg="modSp">
        <pc:chgData name="김성민" userId="S::2501340026@office.kopo.ac.kr::3fd36dc3-e3f2-41d5-b3f4-4bc38a1266d3" providerId="AD" clId="Web-{9888C497-34C2-66DC-5429-26E7B1E3DB72}" dt="2025-07-22T02:33:27.521" v="0" actId="1076"/>
        <pc:sldMkLst>
          <pc:docMk/>
          <pc:sldMk cId="320569066" sldId="275"/>
        </pc:sldMkLst>
        <pc:spChg chg="mod">
          <ac:chgData name="김성민" userId="S::2501340026@office.kopo.ac.kr::3fd36dc3-e3f2-41d5-b3f4-4bc38a1266d3" providerId="AD" clId="Web-{9888C497-34C2-66DC-5429-26E7B1E3DB72}" dt="2025-07-22T02:33:27.521" v="0" actId="1076"/>
          <ac:spMkLst>
            <pc:docMk/>
            <pc:sldMk cId="320569066" sldId="275"/>
            <ac:spMk id="11" creationId="{C97D80A5-0E9E-259C-12A1-98BC6F047878}"/>
          </ac:spMkLst>
        </pc:spChg>
      </pc:sldChg>
      <pc:sldChg chg="modSp">
        <pc:chgData name="김성민" userId="S::2501340026@office.kopo.ac.kr::3fd36dc3-e3f2-41d5-b3f4-4bc38a1266d3" providerId="AD" clId="Web-{9888C497-34C2-66DC-5429-26E7B1E3DB72}" dt="2025-07-22T02:34:06.521" v="3" actId="1076"/>
        <pc:sldMkLst>
          <pc:docMk/>
          <pc:sldMk cId="2811533263" sldId="277"/>
        </pc:sldMkLst>
        <pc:spChg chg="mod">
          <ac:chgData name="김성민" userId="S::2501340026@office.kopo.ac.kr::3fd36dc3-e3f2-41d5-b3f4-4bc38a1266d3" providerId="AD" clId="Web-{9888C497-34C2-66DC-5429-26E7B1E3DB72}" dt="2025-07-22T02:34:06.521" v="3" actId="1076"/>
          <ac:spMkLst>
            <pc:docMk/>
            <pc:sldMk cId="2811533263" sldId="277"/>
            <ac:spMk id="4" creationId="{1396C64A-4342-FC4C-015F-1F5ED29DBB50}"/>
          </ac:spMkLst>
        </pc:spChg>
      </pc:sldChg>
    </pc:docChg>
  </pc:docChgLst>
  <pc:docChgLst>
    <pc:chgData name="이민솔" userId="S::2501340032@office.kopo.ac.kr::d4e381e3-91ee-4d25-b98c-3285b530683b" providerId="AD" clId="Web-{9DE8D42D-F961-863E-2134-DE3405A13F42}"/>
    <pc:docChg chg="addSld delSld modSld">
      <pc:chgData name="이민솔" userId="S::2501340032@office.kopo.ac.kr::d4e381e3-91ee-4d25-b98c-3285b530683b" providerId="AD" clId="Web-{9DE8D42D-F961-863E-2134-DE3405A13F42}" dt="2025-07-21T08:48:04.649" v="1385" actId="1076"/>
      <pc:docMkLst>
        <pc:docMk/>
      </pc:docMkLst>
      <pc:sldChg chg="del">
        <pc:chgData name="이민솔" userId="S::2501340032@office.kopo.ac.kr::d4e381e3-91ee-4d25-b98c-3285b530683b" providerId="AD" clId="Web-{9DE8D42D-F961-863E-2134-DE3405A13F42}" dt="2025-07-21T07:07:07.215" v="1311"/>
        <pc:sldMkLst>
          <pc:docMk/>
          <pc:sldMk cId="2635681487" sldId="269"/>
        </pc:sldMkLst>
      </pc:sldChg>
      <pc:sldChg chg="addSp delSp modSp add replId">
        <pc:chgData name="이민솔" userId="S::2501340032@office.kopo.ac.kr::d4e381e3-91ee-4d25-b98c-3285b530683b" providerId="AD" clId="Web-{9DE8D42D-F961-863E-2134-DE3405A13F42}" dt="2025-07-21T08:12:49.626" v="1374"/>
        <pc:sldMkLst>
          <pc:docMk/>
          <pc:sldMk cId="2780832552" sldId="270"/>
        </pc:sldMkLst>
        <pc:spChg chg="add del mod">
          <ac:chgData name="이민솔" userId="S::2501340032@office.kopo.ac.kr::d4e381e3-91ee-4d25-b98c-3285b530683b" providerId="AD" clId="Web-{9DE8D42D-F961-863E-2134-DE3405A13F42}" dt="2025-07-21T06:59:19.192" v="9"/>
          <ac:spMkLst>
            <pc:docMk/>
            <pc:sldMk cId="2780832552" sldId="270"/>
            <ac:spMk id="4" creationId="{36C2D9EC-DFED-34EA-7396-437FFA919B8B}"/>
          </ac:spMkLst>
        </pc:spChg>
        <pc:spChg chg="mod">
          <ac:chgData name="이민솔" userId="S::2501340032@office.kopo.ac.kr::d4e381e3-91ee-4d25-b98c-3285b530683b" providerId="AD" clId="Web-{9DE8D42D-F961-863E-2134-DE3405A13F42}" dt="2025-07-21T07:06:43.246" v="1307" actId="1076"/>
          <ac:spMkLst>
            <pc:docMk/>
            <pc:sldMk cId="2780832552" sldId="270"/>
            <ac:spMk id="11" creationId="{3303E797-B102-C183-4B5D-2604E15306FA}"/>
          </ac:spMkLst>
        </pc:spChg>
        <pc:spChg chg="del mod">
          <ac:chgData name="이민솔" userId="S::2501340032@office.kopo.ac.kr::d4e381e3-91ee-4d25-b98c-3285b530683b" providerId="AD" clId="Web-{9DE8D42D-F961-863E-2134-DE3405A13F42}" dt="2025-07-21T06:58:59.082" v="4"/>
          <ac:spMkLst>
            <pc:docMk/>
            <pc:sldMk cId="2780832552" sldId="270"/>
            <ac:spMk id="12" creationId="{67C26469-E98E-62BF-735C-7D1A53312BFE}"/>
          </ac:spMkLst>
        </pc:spChg>
        <pc:spChg chg="add del mod">
          <ac:chgData name="이민솔" userId="S::2501340032@office.kopo.ac.kr::d4e381e3-91ee-4d25-b98c-3285b530683b" providerId="AD" clId="Web-{9DE8D42D-F961-863E-2134-DE3405A13F42}" dt="2025-07-21T07:02:32.726" v="552"/>
          <ac:spMkLst>
            <pc:docMk/>
            <pc:sldMk cId="2780832552" sldId="270"/>
            <ac:spMk id="18" creationId="{0F539B10-E598-FA9B-703A-8794B5E3070D}"/>
          </ac:spMkLst>
        </pc:spChg>
        <pc:graphicFrameChg chg="add del mod ord modGraphic">
          <ac:chgData name="이민솔" userId="S::2501340032@office.kopo.ac.kr::d4e381e3-91ee-4d25-b98c-3285b530683b" providerId="AD" clId="Web-{9DE8D42D-F961-863E-2134-DE3405A13F42}" dt="2025-07-21T06:59:07.457" v="6"/>
          <ac:graphicFrameMkLst>
            <pc:docMk/>
            <pc:sldMk cId="2780832552" sldId="270"/>
            <ac:graphicFrameMk id="7" creationId="{773FCAE2-6BCD-B57B-F1A2-7DD61BE9B728}"/>
          </ac:graphicFrameMkLst>
        </pc:graphicFrameChg>
        <pc:graphicFrameChg chg="add del mod ord modGraphic">
          <ac:chgData name="이민솔" userId="S::2501340032@office.kopo.ac.kr::d4e381e3-91ee-4d25-b98c-3285b530683b" providerId="AD" clId="Web-{9DE8D42D-F961-863E-2134-DE3405A13F42}" dt="2025-07-21T06:59:14.114" v="8"/>
          <ac:graphicFrameMkLst>
            <pc:docMk/>
            <pc:sldMk cId="2780832552" sldId="270"/>
            <ac:graphicFrameMk id="10" creationId="{C967C660-856C-3C86-17F7-9B7E87B2DFCF}"/>
          </ac:graphicFrameMkLst>
        </pc:graphicFrameChg>
        <pc:graphicFrameChg chg="add del mod ord modGraphic">
          <ac:chgData name="이민솔" userId="S::2501340032@office.kopo.ac.kr::d4e381e3-91ee-4d25-b98c-3285b530683b" providerId="AD" clId="Web-{9DE8D42D-F961-863E-2134-DE3405A13F42}" dt="2025-07-21T06:59:40.724" v="38"/>
          <ac:graphicFrameMkLst>
            <pc:docMk/>
            <pc:sldMk cId="2780832552" sldId="270"/>
            <ac:graphicFrameMk id="14" creationId="{EA35DD61-C38A-2A09-B4D4-113D91E93A49}"/>
          </ac:graphicFrameMkLst>
        </pc:graphicFrameChg>
        <pc:graphicFrameChg chg="add del mod modGraphic">
          <ac:chgData name="이민솔" userId="S::2501340032@office.kopo.ac.kr::d4e381e3-91ee-4d25-b98c-3285b530683b" providerId="AD" clId="Web-{9DE8D42D-F961-863E-2134-DE3405A13F42}" dt="2025-07-21T08:12:49.626" v="1374"/>
          <ac:graphicFrameMkLst>
            <pc:docMk/>
            <pc:sldMk cId="2780832552" sldId="270"/>
            <ac:graphicFrameMk id="16" creationId="{6FB762E5-B742-959A-16A0-68BD19CBA96E}"/>
          </ac:graphicFrameMkLst>
        </pc:graphicFrameChg>
        <pc:picChg chg="del">
          <ac:chgData name="이민솔" userId="S::2501340032@office.kopo.ac.kr::d4e381e3-91ee-4d25-b98c-3285b530683b" providerId="AD" clId="Web-{9DE8D42D-F961-863E-2134-DE3405A13F42}" dt="2025-07-21T06:58:55.785" v="1"/>
          <ac:picMkLst>
            <pc:docMk/>
            <pc:sldMk cId="2780832552" sldId="270"/>
            <ac:picMk id="6" creationId="{012F35B6-BBFC-0CC9-4F58-58A3B986F44A}"/>
          </ac:picMkLst>
        </pc:picChg>
        <pc:picChg chg="del">
          <ac:chgData name="이민솔" userId="S::2501340032@office.kopo.ac.kr::d4e381e3-91ee-4d25-b98c-3285b530683b" providerId="AD" clId="Web-{9DE8D42D-F961-863E-2134-DE3405A13F42}" dt="2025-07-21T06:58:56.535" v="2"/>
          <ac:picMkLst>
            <pc:docMk/>
            <pc:sldMk cId="2780832552" sldId="270"/>
            <ac:picMk id="9" creationId="{671A9692-DFC4-ED2E-9349-92C102F5BEC4}"/>
          </ac:picMkLst>
        </pc:picChg>
      </pc:sldChg>
      <pc:sldChg chg="addSp delSp modSp add replId">
        <pc:chgData name="이민솔" userId="S::2501340032@office.kopo.ac.kr::d4e381e3-91ee-4d25-b98c-3285b530683b" providerId="AD" clId="Web-{9DE8D42D-F961-863E-2134-DE3405A13F42}" dt="2025-07-21T08:12:06.281" v="1369"/>
        <pc:sldMkLst>
          <pc:docMk/>
          <pc:sldMk cId="855445101" sldId="271"/>
        </pc:sldMkLst>
        <pc:spChg chg="add mod">
          <ac:chgData name="이민솔" userId="S::2501340032@office.kopo.ac.kr::d4e381e3-91ee-4d25-b98c-3285b530683b" providerId="AD" clId="Web-{9DE8D42D-F961-863E-2134-DE3405A13F42}" dt="2025-07-21T07:07:23.699" v="1313" actId="1076"/>
          <ac:spMkLst>
            <pc:docMk/>
            <pc:sldMk cId="855445101" sldId="271"/>
            <ac:spMk id="4" creationId="{71FBF8E5-3928-3B1A-5ACD-B398C9FF4FCE}"/>
          </ac:spMkLst>
        </pc:spChg>
        <pc:spChg chg="del">
          <ac:chgData name="이민솔" userId="S::2501340032@office.kopo.ac.kr::d4e381e3-91ee-4d25-b98c-3285b530683b" providerId="AD" clId="Web-{9DE8D42D-F961-863E-2134-DE3405A13F42}" dt="2025-07-21T07:05:01.916" v="834"/>
          <ac:spMkLst>
            <pc:docMk/>
            <pc:sldMk cId="855445101" sldId="271"/>
            <ac:spMk id="11" creationId="{0AA3C6D4-D118-B23A-BB39-7466675B5695}"/>
          </ac:spMkLst>
        </pc:spChg>
        <pc:graphicFrameChg chg="mod modGraphic">
          <ac:chgData name="이민솔" userId="S::2501340032@office.kopo.ac.kr::d4e381e3-91ee-4d25-b98c-3285b530683b" providerId="AD" clId="Web-{9DE8D42D-F961-863E-2134-DE3405A13F42}" dt="2025-07-21T08:12:06.281" v="1369"/>
          <ac:graphicFrameMkLst>
            <pc:docMk/>
            <pc:sldMk cId="855445101" sldId="271"/>
            <ac:graphicFrameMk id="16" creationId="{75027C38-2E05-466C-5AC9-58F9E5939491}"/>
          </ac:graphicFrameMkLst>
        </pc:graphicFrameChg>
      </pc:sldChg>
      <pc:sldChg chg="addSp delSp modSp add replId">
        <pc:chgData name="이민솔" userId="S::2501340032@office.kopo.ac.kr::d4e381e3-91ee-4d25-b98c-3285b530683b" providerId="AD" clId="Web-{9DE8D42D-F961-863E-2134-DE3405A13F42}" dt="2025-07-21T08:12:13.953" v="1370"/>
        <pc:sldMkLst>
          <pc:docMk/>
          <pc:sldMk cId="2148671598" sldId="272"/>
        </pc:sldMkLst>
        <pc:graphicFrameChg chg="add del mod">
          <ac:chgData name="이민솔" userId="S::2501340032@office.kopo.ac.kr::d4e381e3-91ee-4d25-b98c-3285b530683b" providerId="AD" clId="Web-{9DE8D42D-F961-863E-2134-DE3405A13F42}" dt="2025-07-21T07:06:00.761" v="1125"/>
          <ac:graphicFrameMkLst>
            <pc:docMk/>
            <pc:sldMk cId="2148671598" sldId="272"/>
            <ac:graphicFrameMk id="4" creationId="{3C7D166E-B43B-F780-18C1-8FE623A9D9A6}"/>
          </ac:graphicFrameMkLst>
        </pc:graphicFrameChg>
        <pc:graphicFrameChg chg="add del mod modGraphic">
          <ac:chgData name="이민솔" userId="S::2501340032@office.kopo.ac.kr::d4e381e3-91ee-4d25-b98c-3285b530683b" providerId="AD" clId="Web-{9DE8D42D-F961-863E-2134-DE3405A13F42}" dt="2025-07-21T08:12:13.953" v="1370"/>
          <ac:graphicFrameMkLst>
            <pc:docMk/>
            <pc:sldMk cId="2148671598" sldId="272"/>
            <ac:graphicFrameMk id="16" creationId="{A65E3A37-23D8-A15B-EFF9-9203A9740F24}"/>
          </ac:graphicFrameMkLst>
        </pc:graphicFrameChg>
      </pc:sldChg>
      <pc:sldChg chg="addSp delSp modSp">
        <pc:chgData name="이민솔" userId="S::2501340032@office.kopo.ac.kr::d4e381e3-91ee-4d25-b98c-3285b530683b" providerId="AD" clId="Web-{9DE8D42D-F961-863E-2134-DE3405A13F42}" dt="2025-07-21T08:48:04.649" v="1385" actId="1076"/>
        <pc:sldMkLst>
          <pc:docMk/>
          <pc:sldMk cId="2602707021" sldId="273"/>
        </pc:sldMkLst>
        <pc:spChg chg="mod">
          <ac:chgData name="이민솔" userId="S::2501340032@office.kopo.ac.kr::d4e381e3-91ee-4d25-b98c-3285b530683b" providerId="AD" clId="Web-{9DE8D42D-F961-863E-2134-DE3405A13F42}" dt="2025-07-21T07:51:00.341" v="1320" actId="1076"/>
          <ac:spMkLst>
            <pc:docMk/>
            <pc:sldMk cId="2602707021" sldId="273"/>
            <ac:spMk id="2" creationId="{83AAAFFF-D154-B07D-D402-E600699BDCB0}"/>
          </ac:spMkLst>
        </pc:spChg>
        <pc:spChg chg="del">
          <ac:chgData name="이민솔" userId="S::2501340032@office.kopo.ac.kr::d4e381e3-91ee-4d25-b98c-3285b530683b" providerId="AD" clId="Web-{9DE8D42D-F961-863E-2134-DE3405A13F42}" dt="2025-07-21T07:50:19.246" v="1314"/>
          <ac:spMkLst>
            <pc:docMk/>
            <pc:sldMk cId="2602707021" sldId="273"/>
            <ac:spMk id="3" creationId="{F32C80BE-5D3F-9C45-9C44-4F5B4AD61D1E}"/>
          </ac:spMkLst>
        </pc:spChg>
        <pc:spChg chg="add del mod">
          <ac:chgData name="이민솔" userId="S::2501340032@office.kopo.ac.kr::d4e381e3-91ee-4d25-b98c-3285b530683b" providerId="AD" clId="Web-{9DE8D42D-F961-863E-2134-DE3405A13F42}" dt="2025-07-21T07:54:55.581" v="1328"/>
          <ac:spMkLst>
            <pc:docMk/>
            <pc:sldMk cId="2602707021" sldId="273"/>
            <ac:spMk id="6" creationId="{7A26D93D-1C10-EB97-498C-01599D28B6EE}"/>
          </ac:spMkLst>
        </pc:spChg>
        <pc:spChg chg="add del mod">
          <ac:chgData name="이민솔" userId="S::2501340032@office.kopo.ac.kr::d4e381e3-91ee-4d25-b98c-3285b530683b" providerId="AD" clId="Web-{9DE8D42D-F961-863E-2134-DE3405A13F42}" dt="2025-07-21T07:58:59.197" v="1334"/>
          <ac:spMkLst>
            <pc:docMk/>
            <pc:sldMk cId="2602707021" sldId="273"/>
            <ac:spMk id="9" creationId="{9506E137-18E8-D4CD-CA01-FCD214E041D1}"/>
          </ac:spMkLst>
        </pc:spChg>
        <pc:spChg chg="add del mod">
          <ac:chgData name="이민솔" userId="S::2501340032@office.kopo.ac.kr::d4e381e3-91ee-4d25-b98c-3285b530683b" providerId="AD" clId="Web-{9DE8D42D-F961-863E-2134-DE3405A13F42}" dt="2025-07-21T08:45:31.083" v="1376"/>
          <ac:spMkLst>
            <pc:docMk/>
            <pc:sldMk cId="2602707021" sldId="273"/>
            <ac:spMk id="14" creationId="{F71E4A64-D0AF-E091-D5F9-BD07B602D497}"/>
          </ac:spMkLst>
        </pc:spChg>
        <pc:spChg chg="add del mod">
          <ac:chgData name="이민솔" userId="S::2501340032@office.kopo.ac.kr::d4e381e3-91ee-4d25-b98c-3285b530683b" providerId="AD" clId="Web-{9DE8D42D-F961-863E-2134-DE3405A13F42}" dt="2025-07-21T08:47:52.805" v="1381"/>
          <ac:spMkLst>
            <pc:docMk/>
            <pc:sldMk cId="2602707021" sldId="273"/>
            <ac:spMk id="17" creationId="{66748356-B919-95AB-11BE-F7F87B2562FC}"/>
          </ac:spMkLst>
        </pc:spChg>
        <pc:picChg chg="add del mod ord">
          <ac:chgData name="이민솔" userId="S::2501340032@office.kopo.ac.kr::d4e381e3-91ee-4d25-b98c-3285b530683b" providerId="AD" clId="Web-{9DE8D42D-F961-863E-2134-DE3405A13F42}" dt="2025-07-21T07:54:48.956" v="1327"/>
          <ac:picMkLst>
            <pc:docMk/>
            <pc:sldMk cId="2602707021" sldId="273"/>
            <ac:picMk id="4" creationId="{F3272245-DEBB-A092-0A8A-4BDF241FFC3D}"/>
          </ac:picMkLst>
        </pc:picChg>
        <pc:picChg chg="add del mod ord">
          <ac:chgData name="이민솔" userId="S::2501340032@office.kopo.ac.kr::d4e381e3-91ee-4d25-b98c-3285b530683b" providerId="AD" clId="Web-{9DE8D42D-F961-863E-2134-DE3405A13F42}" dt="2025-07-21T07:58:54.229" v="1333"/>
          <ac:picMkLst>
            <pc:docMk/>
            <pc:sldMk cId="2602707021" sldId="273"/>
            <ac:picMk id="7" creationId="{8540D3B6-96AF-2F1E-77EA-CCF3C6AEB0A1}"/>
          </ac:picMkLst>
        </pc:picChg>
        <pc:picChg chg="add del mod ord">
          <ac:chgData name="이민솔" userId="S::2501340032@office.kopo.ac.kr::d4e381e3-91ee-4d25-b98c-3285b530683b" providerId="AD" clId="Web-{9DE8D42D-F961-863E-2134-DE3405A13F42}" dt="2025-07-21T08:45:28.880" v="1375"/>
          <ac:picMkLst>
            <pc:docMk/>
            <pc:sldMk cId="2602707021" sldId="273"/>
            <ac:picMk id="10" creationId="{CE370FEF-ED48-4B59-9B66-120EBF2351BB}"/>
          </ac:picMkLst>
        </pc:picChg>
        <pc:picChg chg="add del mod ord">
          <ac:chgData name="이민솔" userId="S::2501340032@office.kopo.ac.kr::d4e381e3-91ee-4d25-b98c-3285b530683b" providerId="AD" clId="Web-{9DE8D42D-F961-863E-2134-DE3405A13F42}" dt="2025-07-21T08:47:48.242" v="1380"/>
          <ac:picMkLst>
            <pc:docMk/>
            <pc:sldMk cId="2602707021" sldId="273"/>
            <ac:picMk id="15" creationId="{15BC5C84-82A1-3A79-941F-1B337D84FB65}"/>
          </ac:picMkLst>
        </pc:picChg>
        <pc:picChg chg="add mod ord">
          <ac:chgData name="이민솔" userId="S::2501340032@office.kopo.ac.kr::d4e381e3-91ee-4d25-b98c-3285b530683b" providerId="AD" clId="Web-{9DE8D42D-F961-863E-2134-DE3405A13F42}" dt="2025-07-21T08:48:04.649" v="1385" actId="1076"/>
          <ac:picMkLst>
            <pc:docMk/>
            <pc:sldMk cId="2602707021" sldId="273"/>
            <ac:picMk id="18" creationId="{588814B2-118C-039A-569C-1931D35E307D}"/>
          </ac:picMkLst>
        </pc:picChg>
      </pc:sldChg>
    </pc:docChg>
  </pc:docChgLst>
  <pc:docChgLst>
    <pc:chgData name="김성민" userId="S::2501340026@office.kopo.ac.kr::3fd36dc3-e3f2-41d5-b3f4-4bc38a1266d3" providerId="AD" clId="Web-{6FEFF2BC-F9AA-EBA6-1CC5-12BAEA4B578E}"/>
    <pc:docChg chg="modSld">
      <pc:chgData name="김성민" userId="S::2501340026@office.kopo.ac.kr::3fd36dc3-e3f2-41d5-b3f4-4bc38a1266d3" providerId="AD" clId="Web-{6FEFF2BC-F9AA-EBA6-1CC5-12BAEA4B578E}" dt="2025-07-22T02:40:03.516" v="3"/>
      <pc:docMkLst>
        <pc:docMk/>
      </pc:docMkLst>
      <pc:sldChg chg="mod setBg">
        <pc:chgData name="김성민" userId="S::2501340026@office.kopo.ac.kr::3fd36dc3-e3f2-41d5-b3f4-4bc38a1266d3" providerId="AD" clId="Web-{6FEFF2BC-F9AA-EBA6-1CC5-12BAEA4B578E}" dt="2025-07-22T02:40:03.516" v="3"/>
        <pc:sldMkLst>
          <pc:docMk/>
          <pc:sldMk cId="3569210928" sldId="256"/>
        </pc:sldMkLst>
      </pc:sldChg>
      <pc:sldChg chg="mod setBg">
        <pc:chgData name="김성민" userId="S::2501340026@office.kopo.ac.kr::3fd36dc3-e3f2-41d5-b3f4-4bc38a1266d3" providerId="AD" clId="Web-{6FEFF2BC-F9AA-EBA6-1CC5-12BAEA4B578E}" dt="2025-07-22T02:40:00.969" v="2"/>
        <pc:sldMkLst>
          <pc:docMk/>
          <pc:sldMk cId="2811533263" sldId="277"/>
        </pc:sldMkLst>
      </pc:sldChg>
    </pc:docChg>
  </pc:docChgLst>
  <pc:docChgLst>
    <pc:chgData name="김성민" userId="S::2501340026@office.kopo.ac.kr::3fd36dc3-e3f2-41d5-b3f4-4bc38a1266d3" providerId="AD" clId="Web-{7BBBB14A-0F84-EDEF-7144-93EBBF4489AD}"/>
    <pc:docChg chg="addSld modSld sldOrd">
      <pc:chgData name="김성민" userId="S::2501340026@office.kopo.ac.kr::3fd36dc3-e3f2-41d5-b3f4-4bc38a1266d3" providerId="AD" clId="Web-{7BBBB14A-0F84-EDEF-7144-93EBBF4489AD}" dt="2025-07-22T02:11:15.236" v="183" actId="14100"/>
      <pc:docMkLst>
        <pc:docMk/>
      </pc:docMkLst>
      <pc:sldChg chg="mod setBg">
        <pc:chgData name="김성민" userId="S::2501340026@office.kopo.ac.kr::3fd36dc3-e3f2-41d5-b3f4-4bc38a1266d3" providerId="AD" clId="Web-{7BBBB14A-0F84-EDEF-7144-93EBBF4489AD}" dt="2025-07-22T01:59:12.801" v="12"/>
        <pc:sldMkLst>
          <pc:docMk/>
          <pc:sldMk cId="1200009493" sldId="257"/>
        </pc:sldMkLst>
      </pc:sldChg>
      <pc:sldChg chg="modSp mod setBg">
        <pc:chgData name="김성민" userId="S::2501340026@office.kopo.ac.kr::3fd36dc3-e3f2-41d5-b3f4-4bc38a1266d3" providerId="AD" clId="Web-{7BBBB14A-0F84-EDEF-7144-93EBBF4489AD}" dt="2025-07-22T01:59:22.520" v="13"/>
        <pc:sldMkLst>
          <pc:docMk/>
          <pc:sldMk cId="320569066" sldId="275"/>
        </pc:sldMkLst>
        <pc:spChg chg="mod">
          <ac:chgData name="김성민" userId="S::2501340026@office.kopo.ac.kr::3fd36dc3-e3f2-41d5-b3f4-4bc38a1266d3" providerId="AD" clId="Web-{7BBBB14A-0F84-EDEF-7144-93EBBF4489AD}" dt="2025-07-22T01:54:28.702" v="2" actId="1076"/>
          <ac:spMkLst>
            <pc:docMk/>
            <pc:sldMk cId="320569066" sldId="275"/>
            <ac:spMk id="15" creationId="{0EDAC646-5D02-D483-51E6-7076DBC2102D}"/>
          </ac:spMkLst>
        </pc:spChg>
        <pc:picChg chg="mod modCrop">
          <ac:chgData name="김성민" userId="S::2501340026@office.kopo.ac.kr::3fd36dc3-e3f2-41d5-b3f4-4bc38a1266d3" providerId="AD" clId="Web-{7BBBB14A-0F84-EDEF-7144-93EBBF4489AD}" dt="2025-07-22T01:54:46.015" v="5"/>
          <ac:picMkLst>
            <pc:docMk/>
            <pc:sldMk cId="320569066" sldId="275"/>
            <ac:picMk id="13" creationId="{3F32A8FC-1124-8991-DD99-A50A8DCF43F3}"/>
          </ac:picMkLst>
        </pc:picChg>
      </pc:sldChg>
      <pc:sldChg chg="addSp delSp modSp ord">
        <pc:chgData name="김성민" userId="S::2501340026@office.kopo.ac.kr::3fd36dc3-e3f2-41d5-b3f4-4bc38a1266d3" providerId="AD" clId="Web-{7BBBB14A-0F84-EDEF-7144-93EBBF4489AD}" dt="2025-07-22T02:06:17.434" v="182" actId="20577"/>
        <pc:sldMkLst>
          <pc:docMk/>
          <pc:sldMk cId="3411556785" sldId="276"/>
        </pc:sldMkLst>
        <pc:spChg chg="add del">
          <ac:chgData name="김성민" userId="S::2501340026@office.kopo.ac.kr::3fd36dc3-e3f2-41d5-b3f4-4bc38a1266d3" providerId="AD" clId="Web-{7BBBB14A-0F84-EDEF-7144-93EBBF4489AD}" dt="2025-07-22T02:00:28.537" v="19"/>
          <ac:spMkLst>
            <pc:docMk/>
            <pc:sldMk cId="3411556785" sldId="276"/>
            <ac:spMk id="4" creationId="{53D53B30-ADC0-88D7-7C17-91306AAEF603}"/>
          </ac:spMkLst>
        </pc:spChg>
        <pc:spChg chg="add mod">
          <ac:chgData name="김성민" userId="S::2501340026@office.kopo.ac.kr::3fd36dc3-e3f2-41d5-b3f4-4bc38a1266d3" providerId="AD" clId="Web-{7BBBB14A-0F84-EDEF-7144-93EBBF4489AD}" dt="2025-07-22T02:06:17.434" v="182" actId="20577"/>
          <ac:spMkLst>
            <pc:docMk/>
            <pc:sldMk cId="3411556785" sldId="276"/>
            <ac:spMk id="6" creationId="{28F75661-1F92-7D87-6F85-5CF60EB37B85}"/>
          </ac:spMkLst>
        </pc:spChg>
      </pc:sldChg>
      <pc:sldChg chg="modSp">
        <pc:chgData name="김성민" userId="S::2501340026@office.kopo.ac.kr::3fd36dc3-e3f2-41d5-b3f4-4bc38a1266d3" providerId="AD" clId="Web-{7BBBB14A-0F84-EDEF-7144-93EBBF4489AD}" dt="2025-07-22T02:11:15.236" v="183" actId="14100"/>
        <pc:sldMkLst>
          <pc:docMk/>
          <pc:sldMk cId="2811533263" sldId="277"/>
        </pc:sldMkLst>
        <pc:picChg chg="mod">
          <ac:chgData name="김성민" userId="S::2501340026@office.kopo.ac.kr::3fd36dc3-e3f2-41d5-b3f4-4bc38a1266d3" providerId="AD" clId="Web-{7BBBB14A-0F84-EDEF-7144-93EBBF4489AD}" dt="2025-07-22T02:11:15.236" v="183" actId="14100"/>
          <ac:picMkLst>
            <pc:docMk/>
            <pc:sldMk cId="2811533263" sldId="277"/>
            <ac:picMk id="12" creationId="{03AFE743-D067-C62E-3FC6-BDDE1017FA63}"/>
          </ac:picMkLst>
        </pc:picChg>
      </pc:sldChg>
      <pc:sldChg chg="addSp delSp modSp add mod replId setBg">
        <pc:chgData name="김성민" userId="S::2501340026@office.kopo.ac.kr::3fd36dc3-e3f2-41d5-b3f4-4bc38a1266d3" providerId="AD" clId="Web-{7BBBB14A-0F84-EDEF-7144-93EBBF4489AD}" dt="2025-07-22T02:05:55.527" v="173" actId="20577"/>
        <pc:sldMkLst>
          <pc:docMk/>
          <pc:sldMk cId="420086957" sldId="279"/>
        </pc:sldMkLst>
        <pc:spChg chg="mod">
          <ac:chgData name="김성민" userId="S::2501340026@office.kopo.ac.kr::3fd36dc3-e3f2-41d5-b3f4-4bc38a1266d3" providerId="AD" clId="Web-{7BBBB14A-0F84-EDEF-7144-93EBBF4489AD}" dt="2025-07-22T01:59:52.036" v="16"/>
          <ac:spMkLst>
            <pc:docMk/>
            <pc:sldMk cId="420086957" sldId="279"/>
            <ac:spMk id="3" creationId="{22524F5E-2C94-662B-585F-0952641AB02E}"/>
          </ac:spMkLst>
        </pc:spChg>
        <pc:spChg chg="add del">
          <ac:chgData name="김성민" userId="S::2501340026@office.kopo.ac.kr::3fd36dc3-e3f2-41d5-b3f4-4bc38a1266d3" providerId="AD" clId="Web-{7BBBB14A-0F84-EDEF-7144-93EBBF4489AD}" dt="2025-07-22T02:00:51.537" v="21"/>
          <ac:spMkLst>
            <pc:docMk/>
            <pc:sldMk cId="420086957" sldId="279"/>
            <ac:spMk id="4" creationId="{F10EB9BE-F673-FC72-6EAF-A7FC9BE9504D}"/>
          </ac:spMkLst>
        </pc:spChg>
        <pc:spChg chg="add mod">
          <ac:chgData name="김성민" userId="S::2501340026@office.kopo.ac.kr::3fd36dc3-e3f2-41d5-b3f4-4bc38a1266d3" providerId="AD" clId="Web-{7BBBB14A-0F84-EDEF-7144-93EBBF4489AD}" dt="2025-07-22T02:01:54.914" v="70" actId="14100"/>
          <ac:spMkLst>
            <pc:docMk/>
            <pc:sldMk cId="420086957" sldId="279"/>
            <ac:spMk id="6" creationId="{7BA904A2-ADDF-21A7-A56B-9B9EB82659D3}"/>
          </ac:spMkLst>
        </pc:spChg>
        <pc:spChg chg="add mod">
          <ac:chgData name="김성민" userId="S::2501340026@office.kopo.ac.kr::3fd36dc3-e3f2-41d5-b3f4-4bc38a1266d3" providerId="AD" clId="Web-{7BBBB14A-0F84-EDEF-7144-93EBBF4489AD}" dt="2025-07-22T02:05:55.527" v="173" actId="20577"/>
          <ac:spMkLst>
            <pc:docMk/>
            <pc:sldMk cId="420086957" sldId="279"/>
            <ac:spMk id="8" creationId="{BC632D03-AB86-352A-7489-49BED183BA6B}"/>
          </ac:spMkLst>
        </pc:spChg>
        <pc:spChg chg="mod">
          <ac:chgData name="김성민" userId="S::2501340026@office.kopo.ac.kr::3fd36dc3-e3f2-41d5-b3f4-4bc38a1266d3" providerId="AD" clId="Web-{7BBBB14A-0F84-EDEF-7144-93EBBF4489AD}" dt="2025-07-22T01:59:51.927" v="15"/>
          <ac:spMkLst>
            <pc:docMk/>
            <pc:sldMk cId="420086957" sldId="279"/>
            <ac:spMk id="10" creationId="{9786467D-9A73-FD67-CD00-EC7E52A8C6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5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8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0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6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9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exttospeech.googleapis.com/v1/text:synthesize?key=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4137D5-A324-82A7-4D79-6867779E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74" b="625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620670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dirty="0">
                <a:solidFill>
                  <a:srgbClr val="FFFFFF"/>
                </a:solidFill>
                <a:latin typeface="Neue Haas Grotesk Text Pro"/>
                <a:ea typeface="Microsoft GothicNeo"/>
                <a:cs typeface="Microsoft GothicNeo"/>
              </a:rPr>
              <a:t>n</a:t>
            </a:r>
            <a:r>
              <a:rPr lang="ko-KR" altLang="en-US" sz="5600" dirty="0">
                <a:solidFill>
                  <a:srgbClr val="FFFFFF"/>
                </a:solidFill>
                <a:latin typeface="Neue Haas Grotesk Text Pro"/>
                <a:ea typeface="Microsoft GothicNeo"/>
                <a:cs typeface="Microsoft GothicNeo"/>
              </a:rPr>
              <a:t>u:</a:t>
            </a:r>
            <a:r>
              <a:rPr lang="en-US" altLang="ko-KR" sz="5600" dirty="0">
                <a:solidFill>
                  <a:srgbClr val="FFFFFF"/>
                </a:solidFill>
                <a:latin typeface="Neue Haas Grotesk Text Pro"/>
                <a:ea typeface="Microsoft GothicNeo"/>
                <a:cs typeface="Microsoft GothicNeo"/>
              </a:rPr>
              <a:t>s</a:t>
            </a:r>
            <a:r>
              <a:rPr lang="ko-KR" altLang="en-US" sz="5600" dirty="0" err="1">
                <a:solidFill>
                  <a:srgbClr val="FFFFFF"/>
                </a:solidFill>
                <a:latin typeface="Neue Haas Grotesk Text Pro"/>
                <a:ea typeface="Microsoft GothicNeo"/>
                <a:cs typeface="Microsoft GothicNeo"/>
              </a:rPr>
              <a:t>peak</a:t>
            </a:r>
            <a:br>
              <a:rPr lang="ko-KR" altLang="en-US" sz="5600" dirty="0">
                <a:latin typeface="Neue Haas Grotesk Text Pro"/>
                <a:ea typeface="Microsoft GothicNeo"/>
                <a:cs typeface="Microsoft GothicNeo"/>
              </a:rPr>
            </a:br>
            <a:r>
              <a:rPr lang="ko-KR" altLang="en-US" sz="2800" dirty="0">
                <a:solidFill>
                  <a:srgbClr val="FFFFFF"/>
                </a:solidFill>
                <a:latin typeface="Malgun Gothic Semilight"/>
                <a:ea typeface="Malgun Gothic Semilight"/>
                <a:cs typeface="Microsoft GothicNeo"/>
              </a:rPr>
              <a:t>AI 뉴스 에이전트</a:t>
            </a:r>
            <a:r>
              <a:rPr lang="ko-KR" altLang="en-US" sz="3600" dirty="0">
                <a:solidFill>
                  <a:srgbClr val="FFFFFF"/>
                </a:solidFill>
                <a:latin typeface="Malgun Gothic Semilight"/>
                <a:ea typeface="Malgun Gothic Semilight"/>
                <a:cs typeface="Microsoft GothicNeo"/>
              </a:rPr>
              <a:t>​</a:t>
            </a:r>
            <a:endParaRPr lang="en-US" altLang="ko-KR" sz="3600" dirty="0">
              <a:solidFill>
                <a:srgbClr val="FFFFFF"/>
              </a:solidFill>
              <a:latin typeface="Malgun Gothic Semilight"/>
              <a:ea typeface="Malgun Gothic Semilight"/>
              <a:cs typeface="Malgun Gothic Semiligh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62804" y="4372366"/>
            <a:ext cx="5019909" cy="184967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소속: </a:t>
            </a:r>
            <a:r>
              <a:rPr lang="ko-KR" altLang="en-US" sz="2000" dirty="0" err="1">
                <a:solidFill>
                  <a:srgbClr val="FFFFFF"/>
                </a:solidFill>
                <a:ea typeface="Microsoft GothicNeo"/>
                <a:cs typeface="Microsoft GothicNeo"/>
              </a:rPr>
              <a:t>한국폴리텍대학</a:t>
            </a: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 정수캠퍼스 </a:t>
            </a:r>
            <a:endParaRPr lang="en-US" altLang="ko-KR" dirty="0">
              <a:ea typeface="Microsoft GothicNeo"/>
              <a:cs typeface="Microsoft GothicNeo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rgbClr val="FFFFFF"/>
                </a:solidFill>
                <a:ea typeface="Microsoft GothicNeo"/>
                <a:cs typeface="Microsoft GothicNeo"/>
              </a:rPr>
              <a:t>인공지능소프트웨어과</a:t>
            </a:r>
            <a:endParaRPr lang="ko-KR" altLang="en-US" sz="2000" dirty="0">
              <a:solidFill>
                <a:srgbClr val="FFFFFF"/>
              </a:solidFill>
              <a:ea typeface="Microsoft GothicNeo"/>
              <a:cs typeface="Microsoft GothicNeo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개발자: 김성민  김정규  박창진  </a:t>
            </a:r>
            <a:r>
              <a:rPr lang="ko-KR" altLang="en-US" sz="2000" dirty="0" err="1">
                <a:solidFill>
                  <a:srgbClr val="FFFFFF"/>
                </a:solidFill>
                <a:ea typeface="Microsoft GothicNeo"/>
                <a:cs typeface="Microsoft GothicNeo"/>
              </a:rPr>
              <a:t>이민솔</a:t>
            </a:r>
            <a:endParaRPr lang="ko-KR" sz="2000" dirty="0">
              <a:solidFill>
                <a:srgbClr val="FFFFFF"/>
              </a:solidFill>
              <a:ea typeface="Microsoft GothicNeo"/>
              <a:cs typeface="Microsoft GothicNeo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발표일: 2025년 </a:t>
            </a:r>
            <a:r>
              <a:rPr lang="en-US" altLang="ko-KR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8</a:t>
            </a: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월 2</a:t>
            </a:r>
            <a:r>
              <a:rPr lang="en-US" altLang="ko-KR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ea typeface="Microsoft GothicNeo"/>
                <a:cs typeface="Microsoft GothicNeo"/>
              </a:rPr>
              <a:t>일 목요일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2C8C5-779C-BBD0-C1A2-52405BDE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3E88-0E8F-6441-82A0-8510FD34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① 개인화</a:t>
            </a:r>
            <a:endParaRPr lang="en-US" sz="2400" dirty="0"/>
          </a:p>
        </p:txBody>
      </p:sp>
      <p:pic>
        <p:nvPicPr>
          <p:cNvPr id="29" name="내용 개체 틀 28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66A4C5-D3DB-82C7-A0B6-751F803EE0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7" t="2555" r="14728" b="31412"/>
          <a:stretch/>
        </p:blipFill>
        <p:spPr>
          <a:xfrm>
            <a:off x="515112" y="2441448"/>
            <a:ext cx="5393388" cy="3767138"/>
          </a:xfrm>
        </p:spPr>
      </p:pic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9D97FBD9-C86E-8A1A-013A-EF91761152D5}"/>
              </a:ext>
            </a:extLst>
          </p:cNvPr>
          <p:cNvSpPr txBox="1">
            <a:spLocks/>
          </p:cNvSpPr>
          <p:nvPr/>
        </p:nvSpPr>
        <p:spPr>
          <a:xfrm>
            <a:off x="515112" y="6279157"/>
            <a:ext cx="5393388" cy="44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1800" dirty="0"/>
              <a:t>결과 화면 </a:t>
            </a:r>
            <a:r>
              <a:rPr lang="en-US" altLang="ko-KR" sz="1800" dirty="0"/>
              <a:t>– </a:t>
            </a:r>
            <a:r>
              <a:rPr lang="ko-KR" altLang="en-US" sz="1800" dirty="0"/>
              <a:t>사용자 설정에 맞는 뉴스를 추천</a:t>
            </a:r>
            <a:endParaRPr lang="en-US" altLang="ko-KR" sz="14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B27BA58-BFA2-BD88-9F5B-EC1B4BD79B0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283502" y="2019555"/>
            <a:ext cx="5840704" cy="4484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개인화 기능 API 구조 요약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관심사 설정 API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ko-KR" sz="1600" dirty="0">
                <a:latin typeface="Arial" panose="020B0604020202020204" pitchFamily="34" charset="0"/>
              </a:rPr>
              <a:t>Interest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</a:rPr>
              <a:t>Setting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</a:rPr>
              <a:t>API):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LocalStorage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기반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EQ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설정 저장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실시간 가중치 조절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(IT 70%,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경제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40%,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정치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60%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등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</a:t>
            </a: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is_temporary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플래그로 임시 설정(1회성) 또는 영구 설정 구분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개인화 뉴스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(Personalized News Feed API):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 /</a:t>
            </a:r>
            <a:r>
              <a:rPr kumimoji="0" lang="en-US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api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news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personalized</a:t>
            </a: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 설정을 반영한 맞춤 뉴스 목록 제공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뉴스는 다음 정보를 포함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category (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뉴스 카테고리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ko-KR" sz="1400" dirty="0">
                <a:latin typeface="Arial Unicode MS"/>
              </a:rPr>
              <a:t>title (</a:t>
            </a:r>
            <a:r>
              <a:rPr lang="ko-KR" altLang="en-US" sz="1400" dirty="0">
                <a:latin typeface="Arial Unicode MS"/>
              </a:rPr>
              <a:t>뉴스 제목</a:t>
            </a:r>
            <a:r>
              <a:rPr lang="en-US" altLang="ko-KR" sz="1400" dirty="0">
                <a:latin typeface="Arial Unicode MS"/>
              </a:rPr>
              <a:t>)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Arial Unicode MS"/>
              </a:rPr>
              <a:t>url</a:t>
            </a:r>
            <a:r>
              <a:rPr lang="en-US" altLang="ko-KR" sz="1400" dirty="0">
                <a:latin typeface="Arial Unicode MS"/>
              </a:rPr>
              <a:t> (</a:t>
            </a:r>
            <a:r>
              <a:rPr lang="ko-KR" altLang="en-US" sz="1400" dirty="0">
                <a:latin typeface="Arial Unicode MS"/>
              </a:rPr>
              <a:t>원문 링크</a:t>
            </a:r>
            <a:r>
              <a:rPr lang="en-US" altLang="ko-KR" sz="1400" dirty="0">
                <a:latin typeface="Arial Unicode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34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7F3D6-ED2E-5AF6-2C7A-39CC8548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3AB0-8775-B541-B101-4E8992C7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① 개인화 </a:t>
            </a:r>
            <a:r>
              <a:rPr lang="en-US" altLang="ko-KR" b="0" dirty="0">
                <a:ea typeface="+mj-lt"/>
                <a:cs typeface="+mj-lt"/>
              </a:rPr>
              <a:t>- </a:t>
            </a:r>
            <a:r>
              <a:rPr lang="ko-KR" altLang="en-US" b="0" dirty="0">
                <a:ea typeface="+mj-lt"/>
                <a:cs typeface="+mj-lt"/>
              </a:rPr>
              <a:t>코드</a:t>
            </a:r>
            <a:endParaRPr lang="en-US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C6943E-0BB0-33AB-CF34-094B9F34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67532"/>
              </p:ext>
            </p:extLst>
          </p:nvPr>
        </p:nvGraphicFramePr>
        <p:xfrm>
          <a:off x="338412" y="2293388"/>
          <a:ext cx="11515176" cy="4070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392">
                  <a:extLst>
                    <a:ext uri="{9D8B030D-6E8A-4147-A177-3AD203B41FA5}">
                      <a16:colId xmlns:a16="http://schemas.microsoft.com/office/drawing/2014/main" val="2844071148"/>
                    </a:ext>
                  </a:extLst>
                </a:gridCol>
                <a:gridCol w="3838392">
                  <a:extLst>
                    <a:ext uri="{9D8B030D-6E8A-4147-A177-3AD203B41FA5}">
                      <a16:colId xmlns:a16="http://schemas.microsoft.com/office/drawing/2014/main" val="3447721429"/>
                    </a:ext>
                  </a:extLst>
                </a:gridCol>
                <a:gridCol w="3838392">
                  <a:extLst>
                    <a:ext uri="{9D8B030D-6E8A-4147-A177-3AD203B41FA5}">
                      <a16:colId xmlns:a16="http://schemas.microsoft.com/office/drawing/2014/main" val="2364309057"/>
                    </a:ext>
                  </a:extLst>
                </a:gridCol>
              </a:tblGrid>
              <a:tr h="167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1. EQ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 슬라이더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개인화 뉴스 필터링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3. API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호출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56726"/>
                  </a:ext>
                </a:extLst>
              </a:tr>
              <a:tr h="361339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EQ 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설정 핵심 코드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const [weights,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setWeights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] =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useState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({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'IT': 70, 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경제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': 40, 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사회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': 50,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정치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': 60, 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세계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': 50, 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생활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문화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': 50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});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i="0" dirty="0">
                          <a:solidFill>
                            <a:schemeClr val="bg1"/>
                          </a:solidFill>
                        </a:rPr>
                        <a:t>// </a:t>
                      </a:r>
                      <a:r>
                        <a:rPr lang="ko-KR" altLang="en-US" sz="1200" i="0" dirty="0">
                          <a:solidFill>
                            <a:schemeClr val="bg1"/>
                          </a:solidFill>
                        </a:rPr>
                        <a:t>실시간 가중치 변경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const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handleChange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= (cat: string, value: number) =&gt; {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setWeights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(w =&gt; ({ ...w, [cat]: value }));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};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EQ 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설정을 반영한 맞춤 뉴스 필터링 핵심 코드</a:t>
                      </a:r>
                      <a:endParaRPr lang="en-US" altLang="ko-KR" sz="1400" i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if (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selectedCategory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=== 'recommended' &amp;&amp;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Object.keys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(weights).length &gt; 0) {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const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weightedCategories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Object.entries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(weights)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  .filter(([_, weight]) =&gt; weight &gt; 0)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  .map(([cat, _]) =&gt; cat);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if (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weightedCategories.length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&gt; 0) {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 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categoryValue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weightedCategories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}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개인화된 뉴스 </a:t>
                      </a:r>
                      <a:r>
                        <a:rPr lang="ko-KR" altLang="en-US" sz="1400" i="1" dirty="0" err="1">
                          <a:solidFill>
                            <a:schemeClr val="bg1"/>
                          </a:solidFill>
                        </a:rPr>
                        <a:t>피드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핵심 코드</a:t>
                      </a:r>
                      <a:endParaRPr lang="en-US" altLang="ko-KR" sz="1400" i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router.get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('/personalized', async (req, res) =&gt; {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const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newsType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req.query.newsType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 ?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req.query.newsType.split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(',') : undefined;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const news = await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getPersonalizedNews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userId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newsType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res.json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(news);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});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3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8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CE870-BEB0-9A48-8FFC-A647CED9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6A39-3B05-9661-7324-6A4E4D7D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② </a:t>
            </a:r>
            <a:r>
              <a:rPr lang="en-US" altLang="ko-KR" b="0" dirty="0">
                <a:ea typeface="+mj-lt"/>
                <a:cs typeface="+mj-lt"/>
              </a:rPr>
              <a:t>AI </a:t>
            </a:r>
            <a:r>
              <a:rPr lang="ko-KR" altLang="en-US" b="0" dirty="0">
                <a:ea typeface="+mj-lt"/>
                <a:cs typeface="+mj-lt"/>
              </a:rPr>
              <a:t>콘텐츠 생성</a:t>
            </a:r>
            <a:endParaRPr lang="en-US" sz="2400" b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60314B-FA05-436C-FA8D-272A2E3D3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 사용자 중심 콘텐츠 변환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400" dirty="0"/>
              <a:t>현대인들은 시간 부족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과부하</a:t>
            </a:r>
            <a:r>
              <a:rPr lang="en-US" altLang="ko-KR" sz="1400" dirty="0"/>
              <a:t>, </a:t>
            </a:r>
            <a:r>
              <a:rPr lang="ko-KR" altLang="en-US" sz="1400" dirty="0"/>
              <a:t>집중력 저하로 인해 긴 뉴스 기사를 끝까지 읽기 어려워합니다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특히 멀티 </a:t>
            </a:r>
            <a:r>
              <a:rPr lang="ko-KR" altLang="en-US" sz="1400" dirty="0" err="1"/>
              <a:t>태스킹이</a:t>
            </a:r>
            <a:r>
              <a:rPr lang="ko-KR" altLang="en-US" sz="1400" dirty="0"/>
              <a:t> 일상화된 환경에서는 텍스트만으로는 한계가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개인의 상황과 선호에 맞는 다양한 형태의 콘텐츠 제공이 필수가 되었습니다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저희는 사용자가 기사 전체를 읽지 않아도 핵심 정보를 빠르게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각자의 상황에 맞게 콘텐츠를 소비할 수 있도록 기사 요약</a:t>
            </a:r>
            <a:r>
              <a:rPr lang="en-US" altLang="ko-KR" sz="1400" dirty="0"/>
              <a:t>, 4</a:t>
            </a:r>
            <a:r>
              <a:rPr lang="ko-KR" altLang="en-US" sz="1400" dirty="0"/>
              <a:t>컷 만화 변환</a:t>
            </a:r>
            <a:r>
              <a:rPr lang="en-US" altLang="ko-KR" sz="1400" dirty="0"/>
              <a:t>, TTS </a:t>
            </a:r>
            <a:r>
              <a:rPr lang="ko-KR" altLang="en-US" sz="1400" dirty="0"/>
              <a:t>음성 제공 기능을 도입했습니다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텍스트 콘텐츠를 자동으로 요약하고 </a:t>
            </a:r>
            <a:r>
              <a:rPr lang="ko-KR" altLang="en-US" sz="1400" dirty="0" err="1"/>
              <a:t>시각화하며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음성화하는</a:t>
            </a:r>
            <a:r>
              <a:rPr lang="ko-KR" altLang="en-US" sz="1400" dirty="0"/>
              <a:t> 방식으로 정보 전달을 효율화하고</a:t>
            </a:r>
            <a:r>
              <a:rPr lang="en-US" altLang="ko-KR" sz="1400" dirty="0"/>
              <a:t>, </a:t>
            </a:r>
            <a:r>
              <a:rPr lang="ko-KR" altLang="en-US" sz="1400" dirty="0"/>
              <a:t>멀티 </a:t>
            </a:r>
            <a:r>
              <a:rPr lang="ko-KR" altLang="en-US" sz="1400" dirty="0" err="1"/>
              <a:t>태스킹이</a:t>
            </a:r>
            <a:r>
              <a:rPr lang="ko-KR" altLang="en-US" sz="1400" dirty="0"/>
              <a:t> 일상화된 현대 환경에서도 사용자 친화적인 콘텐츠 접근 방식을 구현하고자 했습니다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내용 개체 틀 8" descr="텍스트, 전자제품, 컴퓨터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5941D5-D494-9BB2-6DE9-742398B5B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1167"/>
          <a:stretch>
            <a:fillRect/>
          </a:stretch>
        </p:blipFill>
        <p:spPr>
          <a:xfrm>
            <a:off x="7128288" y="1917950"/>
            <a:ext cx="4542504" cy="465044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09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AB1C7-6D25-22E8-26F1-AE339F84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C858-7EEF-5B5A-8F33-21D6C8A9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② </a:t>
            </a:r>
            <a:r>
              <a:rPr lang="en-US" altLang="ko-KR" b="0" dirty="0">
                <a:ea typeface="+mj-lt"/>
                <a:cs typeface="+mj-lt"/>
              </a:rPr>
              <a:t>AI </a:t>
            </a:r>
            <a:r>
              <a:rPr lang="ko-KR" altLang="en-US" b="0" dirty="0">
                <a:ea typeface="+mj-lt"/>
                <a:cs typeface="+mj-lt"/>
              </a:rPr>
              <a:t>콘텐츠 생성</a:t>
            </a:r>
            <a:endParaRPr lang="en-US" sz="2400" b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66EDCB-4F6C-3DF9-60A9-BFBE23F04D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 3</a:t>
            </a:r>
            <a:r>
              <a:rPr lang="ko-KR" altLang="en-US" sz="2400" b="1" dirty="0"/>
              <a:t>줄 요약</a:t>
            </a:r>
            <a:endParaRPr lang="en-US" altLang="ko-K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기능</a:t>
            </a:r>
            <a:r>
              <a:rPr lang="en-US" altLang="ko-KR" sz="1600" dirty="0"/>
              <a:t>: AI</a:t>
            </a:r>
            <a:r>
              <a:rPr lang="ko-KR" altLang="en-US" sz="1600" dirty="0"/>
              <a:t>가 뉴스 기사를 읽고 핵심만 </a:t>
            </a:r>
            <a:r>
              <a:rPr lang="en-US" altLang="ko-KR" sz="1600" dirty="0"/>
              <a:t>3</a:t>
            </a:r>
            <a:r>
              <a:rPr lang="ko-KR" altLang="en-US" sz="1600" dirty="0"/>
              <a:t>줄로 요약하여 긴 기사도 한눈에 파악 가능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API </a:t>
            </a:r>
            <a:r>
              <a:rPr lang="ko-KR" altLang="en-US" sz="1600" dirty="0"/>
              <a:t>구조</a:t>
            </a:r>
            <a:r>
              <a:rPr lang="en-US" altLang="ko-KR" sz="1600" dirty="0"/>
              <a:t>: </a:t>
            </a:r>
            <a:r>
              <a:rPr lang="en-US" altLang="ko-KR" sz="1400" dirty="0"/>
              <a:t>POST /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/ai/summary</a:t>
            </a:r>
          </a:p>
          <a:p>
            <a:pPr lvl="1"/>
            <a:r>
              <a:rPr lang="ko-KR" altLang="en-US" sz="1200" dirty="0"/>
              <a:t>입력</a:t>
            </a:r>
            <a:r>
              <a:rPr lang="en-US" altLang="ko-KR" sz="1200" dirty="0"/>
              <a:t>: </a:t>
            </a:r>
            <a:r>
              <a:rPr lang="ko-KR" altLang="en-US" sz="1200" dirty="0"/>
              <a:t>원본 뉴스 기사 텍스트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article_content</a:t>
            </a:r>
            <a:r>
              <a:rPr lang="en-US" altLang="ko-KR" sz="1200" dirty="0"/>
              <a:t>)</a:t>
            </a:r>
          </a:p>
          <a:p>
            <a:pPr lvl="1"/>
            <a:r>
              <a:rPr lang="ko-KR" altLang="en-US" sz="1200" dirty="0"/>
              <a:t>처리</a:t>
            </a:r>
            <a:r>
              <a:rPr lang="en-US" altLang="ko-KR" sz="1200" dirty="0"/>
              <a:t>: OpenAI GPT </a:t>
            </a:r>
            <a:r>
              <a:rPr lang="ko-KR" altLang="en-US" sz="1200" dirty="0"/>
              <a:t>모델을 통한 핵심 내용 추출 및 요약</a:t>
            </a:r>
            <a:endParaRPr lang="en-US" altLang="ko-KR" sz="1200" dirty="0"/>
          </a:p>
          <a:p>
            <a:pPr lvl="1"/>
            <a:r>
              <a:rPr lang="ko-KR" altLang="en-US" sz="1200" dirty="0"/>
              <a:t>출력</a:t>
            </a:r>
            <a:r>
              <a:rPr lang="en-US" altLang="ko-KR" sz="1200" dirty="0"/>
              <a:t>: 3</a:t>
            </a:r>
            <a:r>
              <a:rPr lang="ko-KR" altLang="en-US" sz="1200" dirty="0"/>
              <a:t>줄로 압축된 요약문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summary_lines</a:t>
            </a:r>
            <a:r>
              <a:rPr lang="en-US" altLang="ko-KR" sz="1200" dirty="0"/>
              <a:t>) + </a:t>
            </a:r>
            <a:r>
              <a:rPr lang="ko-KR" altLang="en-US" sz="1200" dirty="0"/>
              <a:t>신뢰도 점수 </a:t>
            </a:r>
            <a:r>
              <a:rPr lang="en-US" altLang="ko-KR" sz="1200" dirty="0"/>
              <a:t>(confidence)</a:t>
            </a:r>
          </a:p>
        </p:txBody>
      </p:sp>
      <p:pic>
        <p:nvPicPr>
          <p:cNvPr id="9" name="내용 개체 틀 8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A40B51-E2FB-BE48-087A-51D7AD7649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63" y="3429000"/>
            <a:ext cx="5815429" cy="1857784"/>
          </a:xfr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1183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34D2F-B186-8BB9-0664-89AA0C03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B67B-C91C-9AB4-9D33-7DA57A79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② </a:t>
            </a:r>
            <a:r>
              <a:rPr lang="en-US" altLang="ko-KR" b="0" dirty="0">
                <a:ea typeface="+mj-lt"/>
                <a:cs typeface="+mj-lt"/>
              </a:rPr>
              <a:t>AI </a:t>
            </a:r>
            <a:r>
              <a:rPr lang="ko-KR" altLang="en-US" b="0" dirty="0">
                <a:ea typeface="+mj-lt"/>
                <a:cs typeface="+mj-lt"/>
              </a:rPr>
              <a:t>콘텐츠 생성</a:t>
            </a:r>
            <a:endParaRPr lang="en-US" sz="2400" b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719F05-F1C5-FA28-F4CC-7B8EA901F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 4</a:t>
            </a:r>
            <a:r>
              <a:rPr lang="ko-KR" altLang="en-US" sz="2400" b="1" dirty="0"/>
              <a:t>컷 만화</a:t>
            </a:r>
            <a:endParaRPr lang="en-US" altLang="ko-K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기능</a:t>
            </a:r>
            <a:r>
              <a:rPr lang="en-US" altLang="ko-KR" sz="1600" dirty="0"/>
              <a:t>: </a:t>
            </a:r>
            <a:r>
              <a:rPr lang="ko-KR" altLang="en-US" sz="1600" dirty="0"/>
              <a:t>뉴스 내용을 시각적으로 쉽고 재미있게 이해할 수 있도록 자동 만화 생성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API </a:t>
            </a:r>
            <a:r>
              <a:rPr lang="ko-KR" altLang="en-US" sz="1600" dirty="0"/>
              <a:t>구조</a:t>
            </a:r>
            <a:r>
              <a:rPr lang="en-US" altLang="ko-KR" sz="1600" dirty="0"/>
              <a:t>: </a:t>
            </a:r>
            <a:r>
              <a:rPr lang="en-US" altLang="ko-KR" sz="1400" dirty="0"/>
              <a:t>POST /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/ai/comic-summary</a:t>
            </a:r>
          </a:p>
          <a:p>
            <a:pPr lvl="1"/>
            <a:r>
              <a:rPr lang="ko-KR" altLang="en-US" sz="1200" dirty="0"/>
              <a:t>입력</a:t>
            </a:r>
            <a:r>
              <a:rPr lang="en-US" altLang="ko-KR" sz="1200" dirty="0"/>
              <a:t>: </a:t>
            </a:r>
            <a:r>
              <a:rPr lang="ko-KR" altLang="en-US" sz="1200" dirty="0"/>
              <a:t>뉴스 기사 제목 </a:t>
            </a:r>
            <a:r>
              <a:rPr lang="en-US" altLang="ko-KR" sz="1200" dirty="0"/>
              <a:t>+ </a:t>
            </a:r>
            <a:r>
              <a:rPr lang="ko-KR" altLang="en-US" sz="1200" dirty="0"/>
              <a:t>뉴스 기사 원문</a:t>
            </a:r>
            <a:endParaRPr lang="en-US" altLang="ko-KR" sz="1200" dirty="0"/>
          </a:p>
          <a:p>
            <a:pPr lvl="1"/>
            <a:r>
              <a:rPr lang="en-US" altLang="ko-KR" sz="1200" dirty="0"/>
              <a:t>1</a:t>
            </a:r>
            <a:r>
              <a:rPr lang="ko-KR" altLang="en-US" sz="1200" dirty="0"/>
              <a:t>단계</a:t>
            </a:r>
            <a:r>
              <a:rPr lang="en-US" altLang="ko-KR" sz="1200" dirty="0"/>
              <a:t>: GPT-3.5 Turbo </a:t>
            </a:r>
            <a:r>
              <a:rPr lang="ko-KR" altLang="en-US" sz="1200" dirty="0"/>
              <a:t>모델이</a:t>
            </a:r>
            <a:r>
              <a:rPr lang="en-US" altLang="ko-KR" sz="1200" dirty="0"/>
              <a:t> 4</a:t>
            </a:r>
            <a:r>
              <a:rPr lang="ko-KR" altLang="en-US" sz="1200" dirty="0"/>
              <a:t>컷 만화 스토리 생성</a:t>
            </a:r>
            <a:endParaRPr lang="en-US" altLang="ko-KR" sz="1200" dirty="0"/>
          </a:p>
          <a:p>
            <a:pPr lvl="1"/>
            <a:r>
              <a:rPr lang="en-US" altLang="ko-KR" sz="1200" dirty="0"/>
              <a:t>2</a:t>
            </a:r>
            <a:r>
              <a:rPr lang="ko-KR" altLang="en-US" sz="1200" dirty="0"/>
              <a:t>단계</a:t>
            </a:r>
            <a:r>
              <a:rPr lang="en-US" altLang="ko-KR" sz="1200" dirty="0"/>
              <a:t>: DALL·E</a:t>
            </a:r>
            <a:r>
              <a:rPr lang="ko-KR" altLang="en-US" sz="1200" dirty="0"/>
              <a:t>가 이를 바탕으로 </a:t>
            </a:r>
            <a:r>
              <a:rPr lang="en-US" altLang="ko-KR" sz="1200" dirty="0"/>
              <a:t>4</a:t>
            </a:r>
            <a:r>
              <a:rPr lang="ko-KR" altLang="en-US" sz="1200" dirty="0"/>
              <a:t>컷 만화 이미지 생성</a:t>
            </a:r>
            <a:endParaRPr lang="en-US" altLang="ko-KR" sz="1200" dirty="0"/>
          </a:p>
          <a:p>
            <a:pPr lvl="1"/>
            <a:r>
              <a:rPr lang="ko-KR" altLang="en-US" sz="1200" dirty="0"/>
              <a:t>출력</a:t>
            </a:r>
            <a:r>
              <a:rPr lang="en-US" altLang="ko-KR" sz="1200" dirty="0"/>
              <a:t>: storyline(</a:t>
            </a:r>
            <a:r>
              <a:rPr lang="ko-KR" altLang="en-US" sz="1200" dirty="0"/>
              <a:t>각 컷 설명 배열</a:t>
            </a:r>
            <a:r>
              <a:rPr lang="en-US" altLang="ko-KR" sz="1200" dirty="0"/>
              <a:t>) + </a:t>
            </a:r>
            <a:r>
              <a:rPr lang="en-US" altLang="ko-KR" sz="1200" dirty="0" err="1"/>
              <a:t>image_urls</a:t>
            </a:r>
            <a:r>
              <a:rPr lang="en-US" altLang="ko-KR" sz="1200" dirty="0"/>
              <a:t>(4</a:t>
            </a:r>
            <a:r>
              <a:rPr lang="ko-KR" altLang="en-US" sz="1200" dirty="0"/>
              <a:t>개 이미지 링크</a:t>
            </a:r>
            <a:r>
              <a:rPr lang="en-US" altLang="ko-KR" sz="1200" dirty="0"/>
              <a:t>) + description(</a:t>
            </a:r>
            <a:r>
              <a:rPr lang="ko-KR" altLang="en-US" sz="1200" dirty="0"/>
              <a:t>만화 전체 요약</a:t>
            </a:r>
            <a:r>
              <a:rPr lang="en-US" altLang="ko-KR" sz="1200" dirty="0"/>
              <a:t>)</a:t>
            </a:r>
          </a:p>
        </p:txBody>
      </p:sp>
      <p:pic>
        <p:nvPicPr>
          <p:cNvPr id="7" name="내용 개체 틀 6" descr="텍스트, 인간의 얼굴, 스크린샷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57A638-CAD6-6B55-4683-878821A1A9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34" y="2006919"/>
            <a:ext cx="4535054" cy="4657309"/>
          </a:xfrm>
        </p:spPr>
      </p:pic>
    </p:spTree>
    <p:extLst>
      <p:ext uri="{BB962C8B-B14F-4D97-AF65-F5344CB8AC3E}">
        <p14:creationId xmlns:p14="http://schemas.microsoft.com/office/powerpoint/2010/main" val="8154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AC14C-9C60-6BD5-FBCE-1A9D8CA7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60D1-232A-CD9B-8385-4500E19F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② </a:t>
            </a:r>
            <a:r>
              <a:rPr lang="en-US" altLang="ko-KR" b="0" dirty="0">
                <a:ea typeface="+mj-lt"/>
                <a:cs typeface="+mj-lt"/>
              </a:rPr>
              <a:t>AI </a:t>
            </a:r>
            <a:r>
              <a:rPr lang="ko-KR" altLang="en-US" b="0" dirty="0">
                <a:ea typeface="+mj-lt"/>
                <a:cs typeface="+mj-lt"/>
              </a:rPr>
              <a:t>콘텐츠 생성</a:t>
            </a:r>
            <a:endParaRPr lang="en-US" sz="2400" b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FC44E8-B3A7-BDC7-6E40-664ACF816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b="1" dirty="0"/>
              <a:t> TTS (</a:t>
            </a:r>
            <a:r>
              <a:rPr lang="ko-KR" altLang="en-US" sz="2400" b="1" dirty="0"/>
              <a:t>음성 변환</a:t>
            </a:r>
            <a:r>
              <a:rPr lang="en-US" altLang="ko-KR" sz="2400" b="1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기능</a:t>
            </a:r>
            <a:r>
              <a:rPr lang="en-US" altLang="ko-KR" sz="1600" dirty="0"/>
              <a:t>: </a:t>
            </a:r>
            <a:r>
              <a:rPr lang="ko-KR" altLang="en-US" sz="1600" dirty="0"/>
              <a:t>화면을 보지 않아도 뉴스를 청취할 수 있도록 텍스트를 자연스러운 음성으로 변환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API </a:t>
            </a:r>
            <a:r>
              <a:rPr lang="ko-KR" altLang="en-US" sz="1600" dirty="0"/>
              <a:t>구조</a:t>
            </a:r>
            <a:r>
              <a:rPr lang="en-US" altLang="ko-KR" sz="1600" dirty="0"/>
              <a:t>: </a:t>
            </a:r>
            <a:r>
              <a:rPr lang="en-US" altLang="ko-KR" sz="1400" dirty="0"/>
              <a:t>POST /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/ai/</a:t>
            </a:r>
            <a:r>
              <a:rPr lang="en-US" altLang="ko-KR" sz="1400" dirty="0" err="1"/>
              <a:t>tts</a:t>
            </a:r>
            <a:endParaRPr lang="en-US" altLang="ko-KR" sz="1400" dirty="0"/>
          </a:p>
          <a:p>
            <a:pPr lvl="1"/>
            <a:r>
              <a:rPr lang="ko-KR" altLang="en-US" sz="1200" dirty="0"/>
              <a:t>입력</a:t>
            </a:r>
            <a:r>
              <a:rPr lang="en-US" altLang="ko-KR" sz="1200" dirty="0"/>
              <a:t>: </a:t>
            </a:r>
            <a:r>
              <a:rPr lang="ko-KR" altLang="en-US" sz="1200" dirty="0"/>
              <a:t>변환할 텍스트 </a:t>
            </a:r>
            <a:r>
              <a:rPr lang="en-US" altLang="ko-KR" sz="1200" dirty="0"/>
              <a:t>(text) + </a:t>
            </a:r>
            <a:r>
              <a:rPr lang="ko-KR" altLang="en-US" sz="1200" dirty="0"/>
              <a:t>음성 옵션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voice_type</a:t>
            </a:r>
            <a:r>
              <a:rPr lang="en-US" altLang="ko-KR" sz="1200" dirty="0"/>
              <a:t>, speed)</a:t>
            </a:r>
          </a:p>
          <a:p>
            <a:pPr lvl="1"/>
            <a:r>
              <a:rPr lang="ko-KR" altLang="en-US" sz="1200" dirty="0"/>
              <a:t>처리</a:t>
            </a:r>
            <a:r>
              <a:rPr lang="en-US" altLang="ko-KR" sz="1200" dirty="0"/>
              <a:t>: Google TTS API</a:t>
            </a:r>
            <a:r>
              <a:rPr lang="ko-KR" altLang="en-US" sz="1200" dirty="0"/>
              <a:t>를 통한 자연스러운 한국어 음성 합성</a:t>
            </a:r>
            <a:endParaRPr lang="en-US" altLang="ko-KR" sz="1200" dirty="0"/>
          </a:p>
          <a:p>
            <a:pPr lvl="1"/>
            <a:r>
              <a:rPr lang="ko-KR" altLang="en-US" sz="1200" dirty="0"/>
              <a:t>출력</a:t>
            </a:r>
            <a:r>
              <a:rPr lang="en-US" altLang="ko-KR" sz="1200" dirty="0"/>
              <a:t>: mp3 </a:t>
            </a:r>
            <a:r>
              <a:rPr lang="ko-KR" altLang="en-US" sz="1200" dirty="0"/>
              <a:t>오디오 파일 </a:t>
            </a:r>
            <a:r>
              <a:rPr lang="en-US" altLang="ko-KR" sz="1200" dirty="0"/>
              <a:t>URL (</a:t>
            </a:r>
            <a:r>
              <a:rPr lang="en-US" altLang="ko-KR" sz="1200" dirty="0" err="1"/>
              <a:t>audio_url</a:t>
            </a:r>
            <a:r>
              <a:rPr lang="en-US" altLang="ko-KR" sz="1200" dirty="0"/>
              <a:t>) + </a:t>
            </a:r>
            <a:r>
              <a:rPr lang="ko-KR" altLang="en-US" sz="1200" dirty="0"/>
              <a:t>재생 시간 </a:t>
            </a:r>
            <a:r>
              <a:rPr lang="en-US" altLang="ko-KR" sz="1200" dirty="0"/>
              <a:t>(duration)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F79363-A675-190C-912A-0B95F42C58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32" y="3804705"/>
            <a:ext cx="6495360" cy="397840"/>
          </a:xfrm>
        </p:spPr>
      </p:pic>
    </p:spTree>
    <p:extLst>
      <p:ext uri="{BB962C8B-B14F-4D97-AF65-F5344CB8AC3E}">
        <p14:creationId xmlns:p14="http://schemas.microsoft.com/office/powerpoint/2010/main" val="14813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5B9401-EB53-3C2E-816D-3B9D8022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1AEB-F1AF-2988-A8EB-AD5E72A2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② </a:t>
            </a:r>
            <a:r>
              <a:rPr lang="en-US" altLang="ko-KR" b="0" dirty="0">
                <a:ea typeface="+mj-lt"/>
                <a:cs typeface="+mj-lt"/>
              </a:rPr>
              <a:t>AI </a:t>
            </a:r>
            <a:r>
              <a:rPr lang="ko-KR" altLang="en-US" b="0" dirty="0">
                <a:ea typeface="+mj-lt"/>
                <a:cs typeface="+mj-lt"/>
              </a:rPr>
              <a:t>콘텐츠 생성 </a:t>
            </a:r>
            <a:r>
              <a:rPr lang="en-US" altLang="ko-KR" b="0" dirty="0">
                <a:ea typeface="+mj-lt"/>
                <a:cs typeface="+mj-lt"/>
              </a:rPr>
              <a:t>- </a:t>
            </a:r>
            <a:r>
              <a:rPr lang="ko-KR" altLang="en-US" b="0" dirty="0">
                <a:ea typeface="+mj-lt"/>
                <a:cs typeface="+mj-lt"/>
              </a:rPr>
              <a:t>코드</a:t>
            </a:r>
            <a:endParaRPr lang="en-US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83E8D5C-0E87-374C-F2F1-0BBF1EECA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61574"/>
              </p:ext>
            </p:extLst>
          </p:nvPr>
        </p:nvGraphicFramePr>
        <p:xfrm>
          <a:off x="338412" y="2145607"/>
          <a:ext cx="11515176" cy="461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392">
                  <a:extLst>
                    <a:ext uri="{9D8B030D-6E8A-4147-A177-3AD203B41FA5}">
                      <a16:colId xmlns:a16="http://schemas.microsoft.com/office/drawing/2014/main" val="2844071148"/>
                    </a:ext>
                  </a:extLst>
                </a:gridCol>
                <a:gridCol w="3838392">
                  <a:extLst>
                    <a:ext uri="{9D8B030D-6E8A-4147-A177-3AD203B41FA5}">
                      <a16:colId xmlns:a16="http://schemas.microsoft.com/office/drawing/2014/main" val="3447721429"/>
                    </a:ext>
                  </a:extLst>
                </a:gridCol>
                <a:gridCol w="3838392">
                  <a:extLst>
                    <a:ext uri="{9D8B030D-6E8A-4147-A177-3AD203B41FA5}">
                      <a16:colId xmlns:a16="http://schemas.microsoft.com/office/drawing/2014/main" val="2364309057"/>
                    </a:ext>
                  </a:extLst>
                </a:gridCol>
              </a:tblGrid>
              <a:tr h="167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1. 3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줄 요약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2. 4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컷 만화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3. TTS (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음성 변환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56726"/>
                  </a:ext>
                </a:extLst>
              </a:tr>
              <a:tr h="3613392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3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줄 요약 생성 함수 핵심 코드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async function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getSummary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(text)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if (!OPENAI_API_KEY || OPENAI_API_KEY === "DUMMY_KEY")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return "[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더미 요약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요약 기능을 사용하려면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OpenAI API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키가 필요합니다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.";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prompt = `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다음 뉴스를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문장으로 요약해줘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:\n${text}`;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response = await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openai.chat.completions.create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model: "gpt-3.5-turbo",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messages: [{ role: "user", content: prompt }],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max_tokens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 300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});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return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response.choices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[0].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message.content.trim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();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4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컷 만화 생성 핵심 코드</a:t>
                      </a:r>
                      <a:endParaRPr lang="en-US" altLang="ko-KR" sz="1400" i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async function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getComicWithImagesAndSummary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(text, title = '')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100" i="1" dirty="0">
                          <a:solidFill>
                            <a:schemeClr val="bg1"/>
                          </a:solidFill>
                        </a:rPr>
                        <a:t>// 1. 4</a:t>
                      </a:r>
                      <a:r>
                        <a:rPr lang="ko-KR" altLang="en-US" sz="1100" i="1" dirty="0">
                          <a:solidFill>
                            <a:schemeClr val="bg1"/>
                          </a:solidFill>
                        </a:rPr>
                        <a:t>컷 만화 스토리 생성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const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storyPrompt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= `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뉴스를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컷만화로 만들어줘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:\n${text}`;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storyRes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= await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openai.chat.completions.create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model: "gpt-3.5-turbo",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messages: [{ role: "user", content: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storyPrompt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}]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});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panels =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storyRes.choices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[0].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message.content.trim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().split('\n');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100" i="1" dirty="0">
                          <a:solidFill>
                            <a:schemeClr val="bg1"/>
                          </a:solidFill>
                        </a:rPr>
                        <a:t>// 2. DALL·E</a:t>
                      </a:r>
                      <a:r>
                        <a:rPr lang="ko-KR" altLang="en-US" sz="1100" i="1" dirty="0">
                          <a:solidFill>
                            <a:schemeClr val="bg1"/>
                          </a:solidFill>
                        </a:rPr>
                        <a:t>로 만화 이미지 생성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 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const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imagePrompt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= `2x2 four-panel comic strip. ${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panels.join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(' ')}`;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imgRes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= await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openai.images.generate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model: "dall-e-3",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prompt: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imagePrompt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n: 1,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size: "1024x1024“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});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●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 TTS (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음성 변환</a:t>
                      </a:r>
                      <a:r>
                        <a:rPr lang="en-US" altLang="ko-KR" sz="1400" i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400" i="1" dirty="0">
                          <a:solidFill>
                            <a:schemeClr val="bg1"/>
                          </a:solidFill>
                        </a:rPr>
                        <a:t>핵심 코드</a:t>
                      </a:r>
                      <a:endParaRPr lang="en-US" altLang="ko-KR" sz="1400" i="1" dirty="0">
                        <a:solidFill>
                          <a:schemeClr val="bg1"/>
                        </a:solidFill>
                      </a:endParaRPr>
                    </a:p>
                    <a:p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async function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getGoogleTTS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(text)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if (!GOOGLE_TTS_API_KEY || GOOGLE_TTS_API_KEY === 'DUMMY_KEY')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return null;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url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= `</a:t>
                      </a:r>
                      <a:r>
                        <a:rPr lang="en-US" altLang="ko-KR" sz="1100" dirty="0">
                          <a:solidFill>
                            <a:srgbClr val="2998E3"/>
                          </a:solidFill>
                          <a:hlinkClick r:id="rId2" tooltip="https://texttospeech.googleapis.com/v1/text:synthesize?key=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https://texttospeech.googleapis.com/v1/</a:t>
                      </a:r>
                      <a:r>
                        <a:rPr lang="en-US" altLang="ko-KR" sz="1100" dirty="0" err="1">
                          <a:solidFill>
                            <a:srgbClr val="2998E3"/>
                          </a:solidFill>
                          <a:hlinkClick r:id="rId2" tooltip="https://texttospeech.googleapis.com/v1/text:synthesize?key=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text:synthesize?key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hlinkClick r:id="rId2" tooltip="https://texttospeech.googleapis.com/v1/text:synthesize?key=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=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${GOOGLE_TTS_API_KEY}`;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body = {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input: { text },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voice: {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languageCode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 'ko-KR', name: 'ko-KR-Standard-A' },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 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audioConfig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 {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audioEncoding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: 'MP3' }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};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const response = await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axios.post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url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, body);</a:t>
                      </a: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  return </a:t>
                      </a:r>
                      <a:r>
                        <a:rPr lang="en-US" altLang="ko-KR" sz="1100" dirty="0" err="1">
                          <a:solidFill>
                            <a:schemeClr val="bg1"/>
                          </a:solidFill>
                        </a:rPr>
                        <a:t>response.data.audioContent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; </a:t>
                      </a:r>
                      <a:r>
                        <a:rPr lang="en-US" altLang="ko-KR" sz="1100" i="1" dirty="0">
                          <a:solidFill>
                            <a:schemeClr val="bg1"/>
                          </a:solidFill>
                        </a:rPr>
                        <a:t>// base64 string</a:t>
                      </a:r>
                      <a:endParaRPr lang="en-US" altLang="ko-KR" sz="11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}</a:t>
                      </a:r>
                    </a:p>
                    <a:p>
                      <a:pPr algn="l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13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87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F8977-31B4-C95F-CFAF-73DAA07E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2CDD388-69C2-8FF8-639F-74590804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" y="1958112"/>
            <a:ext cx="11155680" cy="48075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1600" dirty="0"/>
              <a:t>지능형 추천 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사용자의 뉴스 읽기 이력을 분석하여 개인 취향을 학습하고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유튜브 알고리즘과 같은 방식으로 맞춤형 기사를 자동 추천하는 시스템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핵심 기술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200" dirty="0"/>
              <a:t>개인화 </a:t>
            </a:r>
            <a:r>
              <a:rPr lang="en-US" altLang="ko-KR" sz="1200" dirty="0"/>
              <a:t>DB </a:t>
            </a:r>
            <a:r>
              <a:rPr lang="ko-KR" altLang="en-US" sz="1200" dirty="0"/>
              <a:t>설계 </a:t>
            </a:r>
            <a:r>
              <a:rPr lang="en-US" altLang="ko-KR" sz="1200" dirty="0"/>
              <a:t>– </a:t>
            </a:r>
            <a:r>
              <a:rPr lang="ko-KR" altLang="en-US" sz="1200" dirty="0"/>
              <a:t>사용자 행동 로그</a:t>
            </a:r>
            <a:r>
              <a:rPr lang="en-US" altLang="ko-KR" sz="1200" dirty="0"/>
              <a:t>, </a:t>
            </a:r>
            <a:r>
              <a:rPr lang="ko-KR" altLang="en-US" sz="1200" dirty="0"/>
              <a:t>선호도 매트릭스 구축</a:t>
            </a:r>
            <a:endParaRPr lang="en-US" altLang="ko-KR" sz="1200" dirty="0"/>
          </a:p>
          <a:p>
            <a:pPr lvl="2"/>
            <a:r>
              <a:rPr lang="ko-KR" altLang="en-US" sz="1200" dirty="0"/>
              <a:t>협업 필터링 알고리즘으로 유사 사용자 기반 추천</a:t>
            </a:r>
            <a:endParaRPr lang="en-US" altLang="ko-KR" sz="1200" dirty="0"/>
          </a:p>
          <a:p>
            <a:pPr lvl="2"/>
            <a:r>
              <a:rPr lang="en-US" altLang="ko-KR" sz="1200" dirty="0"/>
              <a:t>Apache Kafka</a:t>
            </a:r>
            <a:r>
              <a:rPr lang="ko-KR" altLang="en-US" sz="1200" dirty="0"/>
              <a:t>를 통한 실시간 데이터 스트리밍 처리</a:t>
            </a:r>
            <a:endParaRPr lang="en-US" altLang="ko-KR" sz="1200" dirty="0"/>
          </a:p>
          <a:p>
            <a:pPr lvl="2"/>
            <a:r>
              <a:rPr lang="en-US" altLang="ko-KR" sz="1200" dirty="0"/>
              <a:t>Redis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캐싱으로</a:t>
            </a:r>
            <a:r>
              <a:rPr lang="ko-KR" altLang="en-US" sz="1200" dirty="0"/>
              <a:t> 개인화 추천 결과 고속 제공</a:t>
            </a: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구현 효과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별도 설정 없이도 읽을수록 더 정확해지는 맞춤형 뉴스를 제공받을 수 있어</a:t>
            </a:r>
            <a:r>
              <a:rPr lang="en-US" altLang="ko-KR" sz="1200" dirty="0"/>
              <a:t>, </a:t>
            </a:r>
            <a:r>
              <a:rPr lang="ko-KR" altLang="en-US" sz="1200" dirty="0"/>
              <a:t>뉴스 발견의 효율성과 만족도가 크게 향상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/>
              <a:t>AI </a:t>
            </a:r>
            <a:r>
              <a:rPr lang="ko-KR" altLang="en-US" sz="1600" dirty="0"/>
              <a:t>기반</a:t>
            </a:r>
            <a:r>
              <a:rPr lang="en-US" altLang="ko-KR" sz="1600" dirty="0"/>
              <a:t> </a:t>
            </a:r>
            <a:r>
              <a:rPr lang="ko-KR" altLang="en-US" sz="1600" dirty="0"/>
              <a:t>통합 뉴스 탐색 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사용자가 </a:t>
            </a:r>
            <a:r>
              <a:rPr lang="en-US" altLang="ko-KR" sz="1600" dirty="0"/>
              <a:t>“</a:t>
            </a:r>
            <a:r>
              <a:rPr lang="ko-KR" altLang="en-US" sz="1600" dirty="0"/>
              <a:t>오늘 개발 트렌드 알려줘</a:t>
            </a:r>
            <a:r>
              <a:rPr lang="en-US" altLang="ko-KR" sz="1600" dirty="0"/>
              <a:t>”</a:t>
            </a:r>
            <a:r>
              <a:rPr lang="ko-KR" altLang="en-US" sz="1600" dirty="0"/>
              <a:t>와 같이 자연어로 질문하면</a:t>
            </a:r>
            <a:r>
              <a:rPr lang="en-US" altLang="ko-KR" sz="1600" dirty="0"/>
              <a:t>, AI </a:t>
            </a:r>
            <a:r>
              <a:rPr lang="ko-KR" altLang="en-US" sz="1600" dirty="0"/>
              <a:t>에이전트가 관련 뉴스 기사 뿐만 아니라 </a:t>
            </a:r>
            <a:r>
              <a:rPr lang="en-US" altLang="ko-KR" sz="1600" dirty="0"/>
              <a:t>YouTube </a:t>
            </a:r>
            <a:r>
              <a:rPr lang="ko-KR" altLang="en-US" sz="1600" dirty="0"/>
              <a:t>영상</a:t>
            </a:r>
            <a:r>
              <a:rPr lang="en-US" altLang="ko-KR" sz="1600" dirty="0"/>
              <a:t>, </a:t>
            </a:r>
            <a:r>
              <a:rPr lang="ko-KR" altLang="en-US" sz="1600" dirty="0"/>
              <a:t>팟캐스트</a:t>
            </a:r>
            <a:r>
              <a:rPr lang="en-US" altLang="ko-KR" sz="1600" dirty="0"/>
              <a:t>, </a:t>
            </a:r>
            <a:r>
              <a:rPr lang="ko-KR" altLang="en-US" sz="1600" dirty="0"/>
              <a:t>블로그까지 함께 찾아 제공하는 통합 대화형 시스템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핵심 기술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200" dirty="0"/>
              <a:t>자연어 처리</a:t>
            </a:r>
            <a:r>
              <a:rPr lang="en-US" altLang="ko-KR" sz="1200" dirty="0"/>
              <a:t>(NLP) + </a:t>
            </a:r>
            <a:r>
              <a:rPr lang="ko-KR" altLang="en-US" sz="1200" dirty="0"/>
              <a:t>대화형 </a:t>
            </a:r>
            <a:r>
              <a:rPr lang="en-US" altLang="ko-KR" sz="1200" dirty="0"/>
              <a:t>AI </a:t>
            </a:r>
            <a:r>
              <a:rPr lang="ko-KR" altLang="en-US" sz="1200" dirty="0"/>
              <a:t>모델로 사용자 의도 분석</a:t>
            </a:r>
            <a:endParaRPr lang="en-US" altLang="ko-KR" sz="1200" dirty="0"/>
          </a:p>
          <a:p>
            <a:pPr lvl="2"/>
            <a:r>
              <a:rPr lang="en-US" altLang="ko-KR" sz="1200" dirty="0"/>
              <a:t>YouTube Data API, Reddit API </a:t>
            </a:r>
            <a:r>
              <a:rPr lang="ko-KR" altLang="en-US" sz="1200" dirty="0"/>
              <a:t>등 다중 플랫폼 연동</a:t>
            </a:r>
            <a:endParaRPr lang="en-US" altLang="ko-KR" sz="1200" dirty="0"/>
          </a:p>
          <a:p>
            <a:pPr lvl="2"/>
            <a:r>
              <a:rPr lang="en-US" altLang="ko-KR" sz="1200" dirty="0"/>
              <a:t>OpenAI Embedding </a:t>
            </a:r>
            <a:r>
              <a:rPr lang="ko-KR" altLang="en-US" sz="1200" dirty="0"/>
              <a:t>기술로 텍스트</a:t>
            </a:r>
            <a:r>
              <a:rPr lang="en-US" altLang="ko-KR" sz="1200" dirty="0"/>
              <a:t>-</a:t>
            </a:r>
            <a:r>
              <a:rPr lang="ko-KR" altLang="en-US" sz="1200" dirty="0"/>
              <a:t>영상</a:t>
            </a:r>
            <a:r>
              <a:rPr lang="en-US" altLang="ko-KR" sz="1200" dirty="0"/>
              <a:t>-</a:t>
            </a:r>
            <a:r>
              <a:rPr lang="ko-KR" altLang="en-US" sz="1200" dirty="0"/>
              <a:t>팟캐스트 간 의미적 유사도 매칭</a:t>
            </a: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구현 효과</a:t>
            </a:r>
            <a:r>
              <a:rPr lang="en-US" altLang="ko-KR" sz="1200" dirty="0"/>
              <a:t>: </a:t>
            </a:r>
            <a:r>
              <a:rPr lang="ko-KR" altLang="en-US" sz="1200" dirty="0"/>
              <a:t>하나의 질문으로 텍스트</a:t>
            </a:r>
            <a:r>
              <a:rPr lang="en-US" altLang="ko-KR" sz="1200" dirty="0"/>
              <a:t>, </a:t>
            </a:r>
            <a:r>
              <a:rPr lang="ko-KR" altLang="en-US" sz="1200" dirty="0"/>
              <a:t>영상</a:t>
            </a:r>
            <a:r>
              <a:rPr lang="en-US" altLang="ko-KR" sz="1200" dirty="0"/>
              <a:t>, </a:t>
            </a:r>
            <a:r>
              <a:rPr lang="ko-KR" altLang="en-US" sz="1200" dirty="0"/>
              <a:t>음성 등 다양한 형태의 관련 콘텐츠를 한 번에 받을 수 있어</a:t>
            </a:r>
            <a:r>
              <a:rPr lang="en-US" altLang="ko-KR" sz="1200" dirty="0"/>
              <a:t>, </a:t>
            </a:r>
            <a:r>
              <a:rPr lang="ko-KR" altLang="en-US" sz="1200" dirty="0"/>
              <a:t>복잡한 이슈도 입체적으로 이해할 수 있는 혁신적인 뉴스 소비 경험 제공</a:t>
            </a:r>
            <a:endParaRPr lang="en-US" altLang="ko-KR" sz="1200" dirty="0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24EDF149-DF6F-6770-3EAE-AA186C23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향후 발전 방향성</a:t>
            </a:r>
          </a:p>
        </p:txBody>
      </p:sp>
    </p:spTree>
    <p:extLst>
      <p:ext uri="{BB962C8B-B14F-4D97-AF65-F5344CB8AC3E}">
        <p14:creationId xmlns:p14="http://schemas.microsoft.com/office/powerpoint/2010/main" val="271806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8E5EE-E4BD-FA19-0FFD-8459E54F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70B4E-D3EB-1DFF-BDA8-250C12CF13F8}"/>
              </a:ext>
            </a:extLst>
          </p:cNvPr>
          <p:cNvCxnSpPr/>
          <p:nvPr/>
        </p:nvCxnSpPr>
        <p:spPr>
          <a:xfrm>
            <a:off x="9880600" y="2489200"/>
            <a:ext cx="12700" cy="401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8EACCD-360B-BEC6-6C7A-0D81DC69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ea typeface="+mj-lt"/>
                <a:cs typeface="+mj-lt"/>
              </a:rPr>
              <a:t>프로젝트를 진행하며 </a:t>
            </a:r>
            <a:r>
              <a:rPr lang="ko-KR" b="0" dirty="0">
                <a:solidFill>
                  <a:srgbClr val="000000"/>
                </a:solidFill>
                <a:ea typeface="+mj-lt"/>
                <a:cs typeface="+mj-lt"/>
              </a:rPr>
              <a:t>느낀 점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A5E8-BF13-FBC7-6F8E-6E204A0EF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149311"/>
            <a:ext cx="7104380" cy="4353089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★ 실무 기반의 사용자 중심 설계 경험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이번 프로젝트를 통해 단순한 기능 구현을 넘어서, 사용자의 실제 요구사항을 깊이 분석하고 이를 체계적인 시스템 구조로 설계하는 전 과정을 실무 수준에서 경험할 수 있었습니다.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nu:speak은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아직 개발 단계에 있지만, 이 과정에서 사용자 중심의 기능 설계 방법론을 익히고, 향후 어떤 방향으로 서비스를 발전시켜야 할지에 대한 명확한 비전을 세울 수 있었습니다. 특히 요구사항 분석부터 시스템 아키텍처까지 연결하는 설계 역량을 기를 수 있었던 매우 의미 있는 경험이었습니다.</a:t>
            </a:r>
          </a:p>
          <a:p>
            <a:pPr marL="0" indent="0">
              <a:buNone/>
            </a:pPr>
            <a:endParaRPr lang="ko-KR" altLang="en-US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</p:txBody>
      </p:sp>
      <p:pic>
        <p:nvPicPr>
          <p:cNvPr id="4" name="Graphic 3" descr="사용자 윤곽선">
            <a:extLst>
              <a:ext uri="{FF2B5EF4-FFF2-40B4-BE49-F238E27FC236}">
                <a16:creationId xmlns:a16="http://schemas.microsoft.com/office/drawing/2014/main" id="{0B69B1C5-40E0-D88B-5D47-78FD37F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0700" y="16637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27EB00-338E-4E06-E26D-F17088522A08}"/>
              </a:ext>
            </a:extLst>
          </p:cNvPr>
          <p:cNvSpPr txBox="1"/>
          <p:nvPr/>
        </p:nvSpPr>
        <p:spPr>
          <a:xfrm>
            <a:off x="8890000" y="2748955"/>
            <a:ext cx="19685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Microsoft GothicNeo"/>
                <a:cs typeface="Microsoft GothicNeo"/>
              </a:rPr>
              <a:t>온보딩 설정</a:t>
            </a:r>
            <a:endParaRPr lang="en-US">
              <a:ea typeface="Microsoft GothicNeo"/>
              <a:cs typeface="Microsoft GothicNe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EC8A8-CEE8-B97D-952A-9CF59FF01AD0}"/>
              </a:ext>
            </a:extLst>
          </p:cNvPr>
          <p:cNvSpPr txBox="1"/>
          <p:nvPr/>
        </p:nvSpPr>
        <p:spPr>
          <a:xfrm>
            <a:off x="8890000" y="3510955"/>
            <a:ext cx="19685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Microsoft GothicNeo"/>
                <a:cs typeface="Microsoft GothicNeo"/>
              </a:rPr>
              <a:t>개인화 뉴스</a:t>
            </a:r>
            <a:endParaRPr lang="en-US">
              <a:ea typeface="Microsoft GothicNeo"/>
              <a:cs typeface="Microsoft GothicNe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0F72D-052F-432A-5A0F-473CCDFC230E}"/>
              </a:ext>
            </a:extLst>
          </p:cNvPr>
          <p:cNvSpPr txBox="1"/>
          <p:nvPr/>
        </p:nvSpPr>
        <p:spPr>
          <a:xfrm>
            <a:off x="8890000" y="4209455"/>
            <a:ext cx="19685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Microsoft GothicNeo"/>
                <a:cs typeface="Microsoft GothicNeo"/>
              </a:rPr>
              <a:t>EQ 슬라이더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0176-CD7B-D60F-01BB-E70AB96124F9}"/>
              </a:ext>
            </a:extLst>
          </p:cNvPr>
          <p:cNvSpPr txBox="1"/>
          <p:nvPr/>
        </p:nvSpPr>
        <p:spPr>
          <a:xfrm>
            <a:off x="8890000" y="4946055"/>
            <a:ext cx="19685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Microsoft GothicNeo"/>
                <a:cs typeface="Microsoft GothicNeo"/>
              </a:rPr>
              <a:t>AI 피드백​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660C3-A782-F8A8-FB07-9E5A906E19F5}"/>
              </a:ext>
            </a:extLst>
          </p:cNvPr>
          <p:cNvSpPr txBox="1"/>
          <p:nvPr/>
        </p:nvSpPr>
        <p:spPr>
          <a:xfrm>
            <a:off x="8890000" y="5682655"/>
            <a:ext cx="1968500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Microsoft GothicNeo"/>
                <a:cs typeface="Microsoft GothicNeo"/>
              </a:rPr>
              <a:t>앱 성장 방향 고민</a:t>
            </a:r>
          </a:p>
        </p:txBody>
      </p:sp>
    </p:spTree>
    <p:extLst>
      <p:ext uri="{BB962C8B-B14F-4D97-AF65-F5344CB8AC3E}">
        <p14:creationId xmlns:p14="http://schemas.microsoft.com/office/powerpoint/2010/main" val="3938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75BB7-52E2-F253-29EA-DCA9A947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97D80A5-0E9E-259C-12A1-98BC6F047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2657" y="2703079"/>
            <a:ext cx="11156950" cy="1463675"/>
          </a:xfrm>
        </p:spPr>
        <p:txBody>
          <a:bodyPr lIns="109728" tIns="109728" rIns="109728" bIns="91440" anchor="ctr"/>
          <a:lstStyle/>
          <a:p>
            <a:pPr algn="ctr"/>
            <a:r>
              <a:rPr lang="ko-KR" altLang="en-US" sz="8000" dirty="0">
                <a:solidFill>
                  <a:srgbClr val="000000"/>
                </a:solidFill>
                <a:ea typeface="Microsoft GothicNeo"/>
                <a:cs typeface="Microsoft GothicNeo"/>
              </a:rPr>
              <a:t>감사합니다</a:t>
            </a:r>
            <a:r>
              <a:rPr lang="en-US" sz="8000" dirty="0">
                <a:solidFill>
                  <a:srgbClr val="000000"/>
                </a:solidFill>
                <a:ea typeface="Microsoft GothicNeo"/>
                <a:cs typeface="Microsoft GothicNeo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AC646-5D02-D483-51E6-7076DBC2102D}"/>
              </a:ext>
            </a:extLst>
          </p:cNvPr>
          <p:cNvSpPr txBox="1"/>
          <p:nvPr/>
        </p:nvSpPr>
        <p:spPr>
          <a:xfrm>
            <a:off x="2668044" y="6196208"/>
            <a:ext cx="68663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</a:rPr>
              <a:t>© 2025 </a:t>
            </a:r>
            <a:r>
              <a:rPr lang="en-US" sz="1100" dirty="0" err="1">
                <a:solidFill>
                  <a:srgbClr val="000000"/>
                </a:solidFill>
              </a:rPr>
              <a:t>nu:speak</a:t>
            </a:r>
            <a:r>
              <a:rPr lang="en-US" sz="1100" dirty="0">
                <a:solidFill>
                  <a:srgbClr val="000000"/>
                </a:solidFill>
              </a:rPr>
              <a:t> Inc. All rights reserved.</a:t>
            </a:r>
            <a:br>
              <a:rPr lang="en-US" sz="110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AI News System “</a:t>
            </a:r>
            <a:r>
              <a:rPr lang="en-US" sz="1100" dirty="0" err="1">
                <a:solidFill>
                  <a:srgbClr val="000000"/>
                </a:solidFill>
              </a:rPr>
              <a:t>nu:speak</a:t>
            </a:r>
            <a:r>
              <a:rPr lang="en-US" sz="1100" dirty="0">
                <a:solidFill>
                  <a:srgbClr val="000000"/>
                </a:solidFill>
              </a:rPr>
              <a:t>” is a trademark of </a:t>
            </a:r>
            <a:r>
              <a:rPr lang="en-US" sz="1100" dirty="0" err="1">
                <a:solidFill>
                  <a:srgbClr val="000000"/>
                </a:solidFill>
              </a:rPr>
              <a:t>nu:speak</a:t>
            </a:r>
            <a:r>
              <a:rPr lang="en-US" sz="1100" dirty="0">
                <a:solidFill>
                  <a:srgbClr val="000000"/>
                </a:solidFill>
              </a:rPr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3205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983C0-750D-DA57-9E44-9721D1BD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000000"/>
                </a:solidFill>
                <a:ea typeface="Microsoft GothicNeo"/>
                <a:cs typeface="Microsoft GothicNeo"/>
              </a:rPr>
              <a:t>목차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C5B79-1533-84C6-EB52-EF570C82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70"/>
          <a:stretch>
            <a:fillRect/>
          </a:stretch>
        </p:blipFill>
        <p:spPr>
          <a:xfrm>
            <a:off x="517871" y="2963333"/>
            <a:ext cx="3419178" cy="33826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EB93-BA04-FB2A-1F6B-92D52319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33272"/>
            <a:ext cx="7104888" cy="5312664"/>
          </a:xfrm>
        </p:spPr>
        <p:txBody>
          <a:bodyPr lIns="109728" tIns="109728" rIns="109728" bIns="91440" anchor="t"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nu:speak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란</a:t>
            </a: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?</a:t>
            </a:r>
          </a:p>
          <a:p>
            <a:pPr marL="457200" indent="-457200"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Why </a:t>
            </a:r>
            <a:r>
              <a:rPr lang="en-US" altLang="ko-KR" b="1" dirty="0" err="1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nu:speak</a:t>
            </a: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?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프로젝트 출발점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사용자 시나리오 및 요구사항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기술 스택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시스템</a:t>
            </a: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설계도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핵심 기능</a:t>
            </a: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① 개인화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핵심 기능 ② </a:t>
            </a:r>
            <a:r>
              <a:rPr lang="en-US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AI </a:t>
            </a: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콘텐츠 생성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향후 발전 방향성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프로젝트를 진행하며</a:t>
            </a:r>
            <a:r>
              <a:rPr lang="ko-KR" altLang="ko-KR" b="1" dirty="0">
                <a:solidFill>
                  <a:srgbClr val="000000"/>
                </a:solidFill>
                <a:latin typeface="Malgun Gothic"/>
                <a:ea typeface="Malgun Gothic"/>
                <a:cs typeface="Microsoft GothicNeo"/>
              </a:rPr>
              <a:t> 느낀 점</a:t>
            </a: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  <a:p>
            <a:pPr marL="457200" indent="-457200">
              <a:buAutoNum type="arabicPeriod"/>
            </a:pPr>
            <a:endParaRPr lang="ko-KR" b="1" dirty="0">
              <a:solidFill>
                <a:srgbClr val="000000"/>
              </a:solidFill>
              <a:latin typeface="Malgun Gothic"/>
              <a:ea typeface="Malgun Gothic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2000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0254B-07B9-7691-35FC-FF782D04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 descr="사람, 의류, 노트북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B4E234-2A0A-868F-24FE-3110F5DC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r="1" b="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1CCDB84-4D24-AF90-EA0E-138B37A7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0" dirty="0" err="1">
                <a:solidFill>
                  <a:srgbClr val="FFFFFF"/>
                </a:solidFill>
              </a:rPr>
              <a:t>nu:speak</a:t>
            </a:r>
            <a:r>
              <a:rPr lang="ko-KR" altLang="en-US" sz="6000" b="0" dirty="0">
                <a:solidFill>
                  <a:srgbClr val="FFFFFF"/>
                </a:solidFill>
              </a:rPr>
              <a:t>란</a:t>
            </a:r>
            <a:r>
              <a:rPr lang="en-US" altLang="ko-KR" sz="6000" b="0" dirty="0">
                <a:solidFill>
                  <a:srgbClr val="FFFFFF"/>
                </a:solidFill>
              </a:rPr>
              <a:t>?</a:t>
            </a:r>
            <a:endParaRPr lang="en-US" sz="6000" b="0" dirty="0">
              <a:solidFill>
                <a:srgbClr val="FFFFFF"/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1FD40FB-0CCF-6B16-50F1-F6E3DCB0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AI-Agent</a:t>
            </a:r>
            <a:r>
              <a:rPr lang="ko-KR" alt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를 통해 사용자에게 실시간 개인 맞춤형 뉴스를 추천하고</a:t>
            </a:r>
            <a:r>
              <a:rPr lang="en-US" altLang="ko-KR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요약</a:t>
            </a:r>
            <a:r>
              <a:rPr lang="en-US" altLang="ko-KR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음성</a:t>
            </a:r>
            <a:r>
              <a:rPr lang="en-US" altLang="ko-KR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만화 등 다양한 형식으로 콘텐츠를 가공해 제공하는 차세대 뉴스 소비 플랫폼입니다</a:t>
            </a:r>
            <a:r>
              <a:rPr lang="en-US" altLang="ko-KR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8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CAE67-F9E7-6A26-1F78-86A6F30F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7D7D7B0-80BD-E32D-1711-6413C9AB3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34DFF-0B09-8C0A-6324-9AB257C20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6886CC7-8DDB-234E-70EA-3F375C05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FE743-D067-C62E-3FC6-BDDE1017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8139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0C63C8-1466-F55B-3382-553151DE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F68ECE-FED5-013D-1CF5-F5751928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BD9E5-159D-F37A-A504-E3FED9CD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6C64A-4342-FC4C-015F-1F5ED29DBB5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62804" y="4985003"/>
            <a:ext cx="5019909" cy="1265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우리는</a:t>
            </a:r>
            <a:r>
              <a:rPr lang="en-US" altLang="ko-KR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매일</a:t>
            </a:r>
            <a:r>
              <a:rPr 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수많은 뉴스를 접하지만</a:t>
            </a:r>
            <a:r>
              <a:rPr lang="en-US" altLang="ko-KR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정작 </a:t>
            </a:r>
            <a:r>
              <a:rPr lang="en-US" altLang="ko-KR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나에게 맞는</a:t>
            </a:r>
            <a:r>
              <a:rPr lang="en-US" altLang="ko-KR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뉴스를 찾기는 </a:t>
            </a:r>
            <a:r>
              <a:rPr lang="ko-KR" altLang="en-US" sz="2200" b="1" i="1" dirty="0">
                <a:solidFill>
                  <a:srgbClr val="FFFFFF"/>
                </a:solidFill>
              </a:rPr>
              <a:t>        </a:t>
            </a:r>
            <a:r>
              <a:rPr lang="ko-KR" altLang="en-US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어렵습니다</a:t>
            </a:r>
            <a:r>
              <a:rPr lang="en-US" altLang="ko-KR" sz="2200" b="1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."</a:t>
            </a:r>
            <a:endParaRPr lang="en-US" sz="2200" b="1" i="1" kern="1200" dirty="0">
              <a:solidFill>
                <a:srgbClr val="FFFFFF"/>
              </a:solidFill>
              <a:latin typeface="+mn-lt"/>
              <a:ea typeface="Microsoft GothicNeo"/>
              <a:cs typeface="Microsoft GothicNe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F0275F-0AC3-DD2C-40F4-6703B77FA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9B3048-A51C-4DC8-6EFF-B740D8FC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Microsoft GothicNeo"/>
                <a:cs typeface="Microsoft GothicNeo"/>
              </a:rPr>
              <a:t>Why</a:t>
            </a:r>
            <a:r>
              <a:rPr lang="ko-KR" altLang="en-US" b="0" dirty="0">
                <a:ea typeface="Microsoft GothicNeo"/>
                <a:cs typeface="Microsoft GothicNeo"/>
              </a:rPr>
              <a:t> </a:t>
            </a:r>
            <a:r>
              <a:rPr lang="en-US" altLang="ko-KR" b="0" dirty="0" err="1">
                <a:ea typeface="Microsoft GothicNeo"/>
                <a:cs typeface="Microsoft GothicNeo"/>
              </a:rPr>
              <a:t>nu:speak</a:t>
            </a:r>
            <a:r>
              <a:rPr lang="en-US" altLang="ko-KR" b="0" dirty="0">
                <a:ea typeface="Microsoft GothicNeo"/>
                <a:cs typeface="Microsoft GothicNeo"/>
              </a:rPr>
              <a:t>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1153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39C9E-44C7-9683-D844-250E42BD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B10090A-97D6-9C26-AB39-C86683C8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</a:rPr>
              <a:t>Why </a:t>
            </a:r>
            <a:r>
              <a:rPr lang="en-US" b="0" dirty="0" err="1">
                <a:solidFill>
                  <a:srgbClr val="000000"/>
                </a:solidFill>
              </a:rPr>
              <a:t>nu:speak</a:t>
            </a:r>
            <a:r>
              <a:rPr lang="en-US" b="0" dirty="0">
                <a:solidFill>
                  <a:srgbClr val="000000"/>
                </a:solidFill>
              </a:rPr>
              <a:t>? </a:t>
            </a:r>
            <a:r>
              <a:rPr lang="ko-KR" altLang="en-US" b="0" dirty="0">
                <a:solidFill>
                  <a:srgbClr val="000000"/>
                </a:solidFill>
              </a:rPr>
              <a:t>프로젝트 출발점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DBE3-2AF2-E156-D73F-83887D872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148672"/>
            <a:ext cx="11155680" cy="4529217"/>
          </a:xfrm>
        </p:spPr>
        <p:txBody>
          <a:bodyPr lIns="109728" tIns="109728" rIns="109728" bIns="91440" anchor="t"/>
          <a:lstStyle/>
          <a:p>
            <a:pPr marL="0" indent="0" algn="ctr">
              <a:buNone/>
            </a:pP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뉴스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피로감이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증가하고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정보는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넘치지만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개인의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맥락에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맞는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콘텐츠는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부족한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현실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에서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b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저희는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다음과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같은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고민에서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프로젝트를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시작했습니다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altLang="ko-KR" sz="2200" dirty="0">
              <a:solidFill>
                <a:srgbClr val="000000"/>
              </a:solidFill>
              <a:ea typeface="Microsoft GothicNeo"/>
              <a:cs typeface="Microsoft GothicNeo"/>
            </a:endParaRPr>
          </a:p>
          <a:p>
            <a:pPr marL="0" indent="0">
              <a:buNone/>
            </a:pPr>
            <a:endParaRPr lang="en-US" altLang="ko-KR" sz="10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 뉴스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소비의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방향성을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내가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결정하고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싶다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– EQ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슬라이더로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주제별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관심도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반영</a:t>
            </a:r>
            <a:endParaRPr lang="en-US" dirty="0">
              <a:solidFill>
                <a:srgbClr val="000000"/>
              </a:solidFill>
              <a:ea typeface="Microsoft GothicNeo"/>
              <a:cs typeface="Microsoft GothicNeo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AI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가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나를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이해하고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대화하듯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뉴스를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추천해주면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어떨까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–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자연어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기반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AI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에이전트</a:t>
            </a:r>
            <a:endParaRPr lang="en-US" altLang="ko-KR" dirty="0">
              <a:solidFill>
                <a:srgbClr val="000000"/>
              </a:solidFill>
              <a:ea typeface="Microsoft GothicNeo"/>
              <a:cs typeface="Microsoft GothicNeo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길고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복잡한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뉴스는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핵심만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빠르게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알고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싶다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– 1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줄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/3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줄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요약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기능</a:t>
            </a:r>
            <a:endParaRPr lang="en-US" altLang="ko-KR" dirty="0">
              <a:solidFill>
                <a:srgbClr val="000000"/>
              </a:solidFill>
              <a:ea typeface="Microsoft GothicNeo"/>
              <a:cs typeface="Microsoft GothicNeo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텍스트를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넘어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음성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이미지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영상으로도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뉴스를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접하고</a:t>
            </a:r>
            <a:r>
              <a:rPr lang="en-US" altLang="ko-KR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a typeface="+mn-lt"/>
                <a:cs typeface="+mn-lt"/>
              </a:rPr>
              <a:t>싶다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– TTS/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만화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영상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콘텐츠</a:t>
            </a:r>
            <a:endParaRPr lang="en-US" altLang="ko-KR" dirty="0">
              <a:solidFill>
                <a:srgbClr val="000000"/>
              </a:solidFill>
              <a:ea typeface="Microsoft GothicNeo"/>
              <a:cs typeface="Microsoft GothicNeo"/>
            </a:endParaRPr>
          </a:p>
          <a:p>
            <a:pPr marL="0" indent="0">
              <a:buNone/>
            </a:pPr>
            <a:endParaRPr lang="ko-KR" altLang="en-US" sz="1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이러한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문제의식에서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출발한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a typeface="+mn-lt"/>
                <a:cs typeface="+mn-lt"/>
              </a:rPr>
              <a:t>nu:speak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는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사용자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중심</a:t>
            </a:r>
            <a:r>
              <a:rPr lang="en-US" sz="2200" b="1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실시간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인터랙션</a:t>
            </a:r>
            <a:r>
              <a:rPr lang="en-US" sz="2200" b="1" dirty="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콘텐츠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다양화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를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통해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새로운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뉴스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소비</a:t>
            </a:r>
            <a:r>
              <a:rPr lang="en-US" altLang="ko-KR" sz="22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ea typeface="+mn-lt"/>
                <a:cs typeface="+mn-lt"/>
              </a:rPr>
              <a:t>경험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을</a:t>
            </a:r>
            <a:r>
              <a:rPr lang="en-US" altLang="ko-KR" sz="2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제안합니다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2200" dirty="0">
              <a:solidFill>
                <a:srgbClr val="000000"/>
              </a:solidFill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4115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1B98F-0BAC-C43C-83DE-810DC1FE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897AD08-EBB1-76A7-5D12-243AE9C7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</a:rPr>
              <a:t>사용자 시나리오 및 요구사항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F9B13-0890-6ED9-1212-E950805A2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152075"/>
            <a:ext cx="5166360" cy="2078179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 </a:t>
            </a:r>
            <a:r>
              <a:rPr lang="ko-KR" altLang="en-US" b="1" dirty="0"/>
              <a:t>예시</a:t>
            </a:r>
            <a:r>
              <a:rPr lang="en-US" altLang="ko-KR" b="1" dirty="0"/>
              <a:t>1) </a:t>
            </a:r>
            <a:r>
              <a:rPr lang="ko-KR" altLang="en-US" b="1" dirty="0"/>
              <a:t>김민수 </a:t>
            </a:r>
            <a:r>
              <a:rPr lang="en-US" altLang="ko-KR" b="1" dirty="0"/>
              <a:t>[28</a:t>
            </a:r>
            <a:r>
              <a:rPr lang="ko-KR" altLang="en-US" b="1" dirty="0"/>
              <a:t>세</a:t>
            </a:r>
            <a:r>
              <a:rPr lang="en-US" altLang="ko-KR" b="1" dirty="0"/>
              <a:t>, IT </a:t>
            </a:r>
            <a:r>
              <a:rPr lang="ko-KR" altLang="en-US" b="1" dirty="0"/>
              <a:t>개발자</a:t>
            </a:r>
            <a:r>
              <a:rPr lang="en-US" altLang="ko-KR" b="1" dirty="0"/>
              <a:t>]</a:t>
            </a:r>
            <a:endParaRPr lang="en-US" altLang="ko-KR" sz="16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지하철 출퇴근 </a:t>
            </a:r>
            <a:r>
              <a:rPr lang="en-US" altLang="ko-KR" sz="1400" dirty="0"/>
              <a:t>35</a:t>
            </a:r>
            <a:r>
              <a:rPr lang="ko-KR" altLang="en-US" sz="1400" dirty="0"/>
              <a:t>분</a:t>
            </a:r>
            <a:r>
              <a:rPr lang="en-US" altLang="ko-KR" sz="1400" dirty="0"/>
              <a:t>, </a:t>
            </a:r>
            <a:r>
              <a:rPr lang="ko-KR" altLang="en-US" sz="1400" dirty="0"/>
              <a:t>점심시간 </a:t>
            </a:r>
            <a:r>
              <a:rPr lang="en-US" altLang="ko-KR" sz="1400" dirty="0"/>
              <a:t>15</a:t>
            </a:r>
            <a:r>
              <a:rPr lang="ko-KR" altLang="en-US" sz="1400" dirty="0"/>
              <a:t>분의 제한된 시간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IT </a:t>
            </a:r>
            <a:r>
              <a:rPr lang="ko-KR" altLang="en-US" sz="1400" dirty="0"/>
              <a:t>트렌드에 민감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기술 빠른 수용 성향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실용적이고 간결한 정보 선호</a:t>
            </a:r>
            <a:endParaRPr lang="en-US" altLang="ko-KR" sz="14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68F3C6-5DBA-57E9-CB8D-5D8C20E6A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152075"/>
            <a:ext cx="5166360" cy="2078179"/>
          </a:xfrm>
        </p:spPr>
        <p:txBody>
          <a:bodyPr/>
          <a:lstStyle/>
          <a:p>
            <a:pPr>
              <a:lnSpc>
                <a:spcPct val="100000"/>
              </a:lnSpc>
              <a:buFont typeface="Microsoft GothicNeo" panose="020B0500000101010101" pitchFamily="50" charset="-127"/>
              <a:buChar char="⁂"/>
            </a:pPr>
            <a:r>
              <a:rPr lang="en-US" altLang="ko-KR" dirty="0"/>
              <a:t> </a:t>
            </a:r>
            <a:r>
              <a:rPr lang="ko-KR" altLang="en-US" b="1" dirty="0"/>
              <a:t>도출된 요구사항 및 해결방안</a:t>
            </a:r>
            <a:endParaRPr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실시간으로 </a:t>
            </a:r>
            <a:r>
              <a:rPr lang="en-US" altLang="ko-KR" sz="1400" dirty="0"/>
              <a:t>IT </a:t>
            </a:r>
            <a:r>
              <a:rPr lang="ko-KR" altLang="en-US" sz="1400" dirty="0"/>
              <a:t>뉴스 비중을 </a:t>
            </a:r>
            <a:r>
              <a:rPr lang="en-US" altLang="ko-KR" sz="1400" dirty="0"/>
              <a:t>60%</a:t>
            </a:r>
            <a:r>
              <a:rPr lang="ko-KR" altLang="en-US" sz="1400" dirty="0"/>
              <a:t>까지 높일 수 있는 </a:t>
            </a:r>
            <a:r>
              <a:rPr lang="en-US" altLang="ko-KR" sz="1400" dirty="0"/>
              <a:t>EQ </a:t>
            </a:r>
            <a:r>
              <a:rPr lang="ko-KR" altLang="en-US" sz="1400" dirty="0"/>
              <a:t>슬라이더 제공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긴 기사를 </a:t>
            </a:r>
            <a:r>
              <a:rPr lang="en-US" altLang="ko-KR" sz="1400" dirty="0"/>
              <a:t>1/3 </a:t>
            </a:r>
            <a:r>
              <a:rPr lang="ko-KR" altLang="en-US" sz="1400" dirty="0"/>
              <a:t>줄로 요약하여 제한된 시간 내 핵심 파악 가능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“</a:t>
            </a:r>
            <a:r>
              <a:rPr lang="ko-KR" altLang="en-US" sz="1400" dirty="0"/>
              <a:t>오늘 개발 트렌드 알려줘</a:t>
            </a:r>
            <a:r>
              <a:rPr lang="en-US" altLang="ko-KR" sz="1400" dirty="0"/>
              <a:t>＂</a:t>
            </a:r>
            <a:r>
              <a:rPr lang="ko-KR" altLang="en-US" sz="1400" dirty="0"/>
              <a:t>와 같은 자연어로 </a:t>
            </a:r>
            <a:r>
              <a:rPr lang="en-US" altLang="ko-KR" sz="1400" dirty="0"/>
              <a:t>AI </a:t>
            </a:r>
            <a:r>
              <a:rPr lang="ko-KR" altLang="en-US" sz="1400" dirty="0"/>
              <a:t>에이전트와 대화형 탐색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661A34B-87DA-7588-38C7-A8CB22F69958}"/>
              </a:ext>
            </a:extLst>
          </p:cNvPr>
          <p:cNvSpPr/>
          <p:nvPr/>
        </p:nvSpPr>
        <p:spPr>
          <a:xfrm>
            <a:off x="5163127" y="3001818"/>
            <a:ext cx="1117600" cy="3756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CE8C0B1B-46BE-F5A8-D5B3-71EC62B01AE1}"/>
              </a:ext>
            </a:extLst>
          </p:cNvPr>
          <p:cNvSpPr txBox="1">
            <a:spLocks/>
          </p:cNvSpPr>
          <p:nvPr/>
        </p:nvSpPr>
        <p:spPr>
          <a:xfrm>
            <a:off x="521762" y="4404268"/>
            <a:ext cx="5166360" cy="207817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 </a:t>
            </a:r>
            <a:r>
              <a:rPr lang="ko-KR" altLang="en-US" b="1" dirty="0"/>
              <a:t>예시</a:t>
            </a:r>
            <a:r>
              <a:rPr lang="en-US" altLang="ko-KR" b="1" dirty="0"/>
              <a:t>2) </a:t>
            </a:r>
            <a:r>
              <a:rPr lang="ko-KR" altLang="en-US" b="1" dirty="0"/>
              <a:t>박지훈 </a:t>
            </a:r>
            <a:r>
              <a:rPr lang="en-US" altLang="ko-KR" b="1" dirty="0"/>
              <a:t>[22</a:t>
            </a:r>
            <a:r>
              <a:rPr lang="ko-KR" altLang="en-US" b="1" dirty="0"/>
              <a:t>세</a:t>
            </a:r>
            <a:r>
              <a:rPr lang="en-US" altLang="ko-KR" b="1" dirty="0"/>
              <a:t>, </a:t>
            </a:r>
            <a:r>
              <a:rPr lang="ko-KR" altLang="en-US" b="1" dirty="0"/>
              <a:t>정치외교학과 학생</a:t>
            </a:r>
            <a:r>
              <a:rPr lang="en-US" altLang="ko-KR" b="1" dirty="0"/>
              <a:t>]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과제와 학습을 위한 심층적 정보 탐색 필요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다양한 관점과 배경 정보에 대한 높은 관심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충분한 시간 확보 가능</a:t>
            </a:r>
            <a:r>
              <a:rPr lang="en-US" altLang="ko-KR" sz="1400" dirty="0"/>
              <a:t>, </a:t>
            </a:r>
            <a:r>
              <a:rPr lang="ko-KR" altLang="en-US" sz="1400" dirty="0"/>
              <a:t>깊이 있는 분석 선호</a:t>
            </a:r>
            <a:endParaRPr lang="en-US" altLang="ko-KR" sz="1400" dirty="0"/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BEC73AAC-C1A9-CE4B-ED6D-96522232A544}"/>
              </a:ext>
            </a:extLst>
          </p:cNvPr>
          <p:cNvSpPr txBox="1">
            <a:spLocks/>
          </p:cNvSpPr>
          <p:nvPr/>
        </p:nvSpPr>
        <p:spPr>
          <a:xfrm>
            <a:off x="6520226" y="4404268"/>
            <a:ext cx="5166360" cy="207817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Microsoft GothicNeo" panose="020B0500000101010101" pitchFamily="50" charset="-127"/>
              <a:buChar char="⁂"/>
            </a:pPr>
            <a:r>
              <a:rPr lang="en-US" altLang="ko-KR" dirty="0"/>
              <a:t> </a:t>
            </a:r>
            <a:r>
              <a:rPr lang="ko-KR" altLang="en-US" b="1" dirty="0"/>
              <a:t>도출된 요구사항 및 해결방안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“</a:t>
            </a:r>
            <a:r>
              <a:rPr lang="ko-KR" altLang="en-US" sz="1400" dirty="0"/>
              <a:t>정치권 개편에 대한 야당 입장은</a:t>
            </a:r>
            <a:r>
              <a:rPr lang="en-US" altLang="ko-KR" sz="1400" dirty="0"/>
              <a:t>?” </a:t>
            </a:r>
            <a:r>
              <a:rPr lang="ko-KR" altLang="en-US" sz="1400" dirty="0"/>
              <a:t>등 </a:t>
            </a:r>
            <a:r>
              <a:rPr lang="en-US" altLang="ko-KR" sz="1400" dirty="0"/>
              <a:t>AI </a:t>
            </a:r>
            <a:r>
              <a:rPr lang="ko-KR" altLang="en-US" sz="1400" dirty="0"/>
              <a:t>에이전트와 심층 대화로 정보 탐색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여당</a:t>
            </a:r>
            <a:r>
              <a:rPr lang="en-US" altLang="ko-KR" sz="1400" dirty="0"/>
              <a:t>/</a:t>
            </a:r>
            <a:r>
              <a:rPr lang="ko-KR" altLang="en-US" sz="1400" dirty="0"/>
              <a:t>야당 관점을 </a:t>
            </a:r>
            <a:r>
              <a:rPr lang="ko-KR" altLang="en-US" sz="1400" dirty="0" err="1"/>
              <a:t>균형있게</a:t>
            </a:r>
            <a:r>
              <a:rPr lang="ko-KR" altLang="en-US" sz="1400" dirty="0"/>
              <a:t> 제공하여 다각도 분석 자료 확보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중요 뉴스 북마크</a:t>
            </a:r>
            <a:r>
              <a:rPr lang="en-US" altLang="ko-KR" sz="1400" dirty="0"/>
              <a:t>, </a:t>
            </a:r>
            <a:r>
              <a:rPr lang="ko-KR" altLang="en-US" sz="1400" dirty="0"/>
              <a:t>메모 추가</a:t>
            </a:r>
            <a:r>
              <a:rPr lang="en-US" altLang="ko-KR" sz="1400" dirty="0"/>
              <a:t>, PDF </a:t>
            </a:r>
            <a:r>
              <a:rPr lang="ko-KR" altLang="en-US" sz="1400" dirty="0"/>
              <a:t>내보내기로 과제용 자료 체계적 정리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5B34D94-FAD5-603A-C06F-2F34EA243648}"/>
              </a:ext>
            </a:extLst>
          </p:cNvPr>
          <p:cNvSpPr/>
          <p:nvPr/>
        </p:nvSpPr>
        <p:spPr>
          <a:xfrm>
            <a:off x="5163681" y="5254011"/>
            <a:ext cx="1117600" cy="3756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4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D365B-C3AD-8BE7-30E3-CD44BA3E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F8B627C-57D2-5AC5-43CF-3E926E57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</a:rPr>
              <a:t>기술 스택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D42F6D-7936-8354-26A6-F5294E3D4ABE}"/>
              </a:ext>
            </a:extLst>
          </p:cNvPr>
          <p:cNvSpPr/>
          <p:nvPr/>
        </p:nvSpPr>
        <p:spPr>
          <a:xfrm>
            <a:off x="247258" y="2148473"/>
            <a:ext cx="2761673" cy="3273275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19897F-F8FF-5923-454C-290215262324}"/>
              </a:ext>
            </a:extLst>
          </p:cNvPr>
          <p:cNvCxnSpPr/>
          <p:nvPr/>
        </p:nvCxnSpPr>
        <p:spPr>
          <a:xfrm>
            <a:off x="478166" y="2604656"/>
            <a:ext cx="2299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EF071A-DE63-6FB9-FF6A-8B5FD723F74D}"/>
              </a:ext>
            </a:extLst>
          </p:cNvPr>
          <p:cNvSpPr txBox="1"/>
          <p:nvPr/>
        </p:nvSpPr>
        <p:spPr>
          <a:xfrm>
            <a:off x="478166" y="2253673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Frontend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8ACD4-8922-DC19-3ACE-8F9EFE12864F}"/>
              </a:ext>
            </a:extLst>
          </p:cNvPr>
          <p:cNvSpPr txBox="1"/>
          <p:nvPr/>
        </p:nvSpPr>
        <p:spPr>
          <a:xfrm>
            <a:off x="478165" y="2743202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React + Next.js</a:t>
            </a:r>
          </a:p>
          <a:p>
            <a:r>
              <a:rPr lang="ko-KR" altLang="en-US" sz="800" dirty="0"/>
              <a:t>사용자 인터페이스 구성 및 서버사이드 렌더링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F638B-5791-60FE-A3E3-FF726E60FC66}"/>
              </a:ext>
            </a:extLst>
          </p:cNvPr>
          <p:cNvSpPr txBox="1"/>
          <p:nvPr/>
        </p:nvSpPr>
        <p:spPr>
          <a:xfrm>
            <a:off x="478165" y="3436658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TypeScript</a:t>
            </a:r>
          </a:p>
          <a:p>
            <a:r>
              <a:rPr lang="ko-KR" altLang="en-US" sz="800" dirty="0"/>
              <a:t>타입 안정성 확보로 개발 생산성 향상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C4318-1B8F-ADB6-469E-CED32848786F}"/>
              </a:ext>
            </a:extLst>
          </p:cNvPr>
          <p:cNvSpPr txBox="1"/>
          <p:nvPr/>
        </p:nvSpPr>
        <p:spPr>
          <a:xfrm>
            <a:off x="478165" y="4130114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CSS Modules</a:t>
            </a:r>
          </a:p>
          <a:p>
            <a:r>
              <a:rPr lang="ko-KR" altLang="en-US" sz="800" dirty="0"/>
              <a:t>컴포넌트 단위 스타일링 및 디자인 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56BA84-04CC-D42E-3835-A5364321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3" y="4850244"/>
            <a:ext cx="391748" cy="3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xt.js 14에서 jest를 추가하기 위한 방법 - Never test">
            <a:extLst>
              <a:ext uri="{FF2B5EF4-FFF2-40B4-BE49-F238E27FC236}">
                <a16:creationId xmlns:a16="http://schemas.microsoft.com/office/drawing/2014/main" id="{0CBB25CC-2DCE-EA12-E6D8-5471987C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11" y="4804383"/>
            <a:ext cx="728910" cy="44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4F19B74-6014-CC49-B717-F6BC3EB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08" y="4804384"/>
            <a:ext cx="430056" cy="4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33B4F9C-DB05-CDF3-92E4-69C885E3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2" y="4793925"/>
            <a:ext cx="430057" cy="44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EE9AD0-626E-7CA3-3EAA-3E78F7C8CE80}"/>
              </a:ext>
            </a:extLst>
          </p:cNvPr>
          <p:cNvCxnSpPr/>
          <p:nvPr/>
        </p:nvCxnSpPr>
        <p:spPr>
          <a:xfrm>
            <a:off x="478166" y="3373584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12F1DF-8A47-2970-6F40-531B74BF69F6}"/>
              </a:ext>
            </a:extLst>
          </p:cNvPr>
          <p:cNvCxnSpPr/>
          <p:nvPr/>
        </p:nvCxnSpPr>
        <p:spPr>
          <a:xfrm>
            <a:off x="478165" y="4057075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1651311-25BC-DC33-68ED-AF7A652385AD}"/>
              </a:ext>
            </a:extLst>
          </p:cNvPr>
          <p:cNvSpPr/>
          <p:nvPr/>
        </p:nvSpPr>
        <p:spPr>
          <a:xfrm>
            <a:off x="3233743" y="2148473"/>
            <a:ext cx="2761673" cy="3273275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4A89E62-B005-7789-5C15-9247E365CD8E}"/>
              </a:ext>
            </a:extLst>
          </p:cNvPr>
          <p:cNvCxnSpPr/>
          <p:nvPr/>
        </p:nvCxnSpPr>
        <p:spPr>
          <a:xfrm>
            <a:off x="3464651" y="2604656"/>
            <a:ext cx="2299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264C3F5-F9E8-B757-95FC-C3B3C106E815}"/>
              </a:ext>
            </a:extLst>
          </p:cNvPr>
          <p:cNvSpPr txBox="1"/>
          <p:nvPr/>
        </p:nvSpPr>
        <p:spPr>
          <a:xfrm>
            <a:off x="3464651" y="2253673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Backend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FF3C69-3245-E6A0-F720-3893ED37CEE4}"/>
              </a:ext>
            </a:extLst>
          </p:cNvPr>
          <p:cNvSpPr txBox="1"/>
          <p:nvPr/>
        </p:nvSpPr>
        <p:spPr>
          <a:xfrm>
            <a:off x="3464650" y="2743202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Node.js + Express</a:t>
            </a:r>
          </a:p>
          <a:p>
            <a:r>
              <a:rPr lang="en-US" altLang="ko-KR" sz="800" dirty="0"/>
              <a:t>RESTful</a:t>
            </a:r>
            <a:r>
              <a:rPr lang="ko-KR" altLang="en-US" sz="800" dirty="0"/>
              <a:t> </a:t>
            </a:r>
            <a:r>
              <a:rPr lang="en-US" altLang="ko-KR" sz="800" dirty="0"/>
              <a:t>API</a:t>
            </a:r>
            <a:r>
              <a:rPr lang="ko-KR" altLang="en-US" sz="800" dirty="0"/>
              <a:t> 서버 및 뉴스 데이터 처리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998DC2-1E00-744E-B6AE-D80C8A2A2117}"/>
              </a:ext>
            </a:extLst>
          </p:cNvPr>
          <p:cNvSpPr txBox="1"/>
          <p:nvPr/>
        </p:nvSpPr>
        <p:spPr>
          <a:xfrm>
            <a:off x="3464650" y="3436658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PostgreSQL</a:t>
            </a:r>
          </a:p>
          <a:p>
            <a:r>
              <a:rPr lang="ko-KR" altLang="en-US" sz="800" dirty="0"/>
              <a:t>사용자 정보 및 뉴스 메타데이터 저장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9FA952-3DE9-52A7-EA63-F2D494BFE8A7}"/>
              </a:ext>
            </a:extLst>
          </p:cNvPr>
          <p:cNvSpPr txBox="1"/>
          <p:nvPr/>
        </p:nvSpPr>
        <p:spPr>
          <a:xfrm>
            <a:off x="3464650" y="4130114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Redis</a:t>
            </a:r>
          </a:p>
          <a:p>
            <a:r>
              <a:rPr lang="ko-KR" altLang="en-US" sz="800" dirty="0"/>
              <a:t>개인화 추천 결과 </a:t>
            </a:r>
            <a:r>
              <a:rPr lang="ko-KR" altLang="en-US" sz="800" dirty="0" err="1"/>
              <a:t>캐싱으로</a:t>
            </a:r>
            <a:r>
              <a:rPr lang="ko-KR" altLang="en-US" sz="800" dirty="0"/>
              <a:t> 응답 속도 향상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4DCB87B-5545-16A2-75B7-07DB6314A142}"/>
              </a:ext>
            </a:extLst>
          </p:cNvPr>
          <p:cNvCxnSpPr/>
          <p:nvPr/>
        </p:nvCxnSpPr>
        <p:spPr>
          <a:xfrm>
            <a:off x="3464651" y="3373584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F88A86C-A40A-AB27-339E-AC3991B622D9}"/>
              </a:ext>
            </a:extLst>
          </p:cNvPr>
          <p:cNvCxnSpPr/>
          <p:nvPr/>
        </p:nvCxnSpPr>
        <p:spPr>
          <a:xfrm>
            <a:off x="3464650" y="4057075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6C436D2-CAB6-1BAE-486E-3D626949443B}"/>
              </a:ext>
            </a:extLst>
          </p:cNvPr>
          <p:cNvSpPr/>
          <p:nvPr/>
        </p:nvSpPr>
        <p:spPr>
          <a:xfrm>
            <a:off x="6212129" y="2112256"/>
            <a:ext cx="2761673" cy="3273275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75408907-439A-724E-3B81-00312A73217B}"/>
              </a:ext>
            </a:extLst>
          </p:cNvPr>
          <p:cNvCxnSpPr/>
          <p:nvPr/>
        </p:nvCxnSpPr>
        <p:spPr>
          <a:xfrm>
            <a:off x="6443037" y="2568439"/>
            <a:ext cx="2299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E668F52-19B8-80F7-6B83-C20AAAEDC7BA}"/>
              </a:ext>
            </a:extLst>
          </p:cNvPr>
          <p:cNvSpPr txBox="1"/>
          <p:nvPr/>
        </p:nvSpPr>
        <p:spPr>
          <a:xfrm>
            <a:off x="6443037" y="2217456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AI/ML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5B95A52-7C72-266C-6734-06667C091053}"/>
              </a:ext>
            </a:extLst>
          </p:cNvPr>
          <p:cNvSpPr txBox="1"/>
          <p:nvPr/>
        </p:nvSpPr>
        <p:spPr>
          <a:xfrm>
            <a:off x="6443036" y="2706985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OpenAI GPT-3.5 turbo</a:t>
            </a:r>
          </a:p>
          <a:p>
            <a:r>
              <a:rPr lang="ko-KR" altLang="en-US" sz="800" dirty="0"/>
              <a:t>뉴스 </a:t>
            </a:r>
            <a:r>
              <a:rPr lang="en-US" altLang="ko-KR" sz="800" dirty="0"/>
              <a:t>3</a:t>
            </a:r>
            <a:r>
              <a:rPr lang="ko-KR" altLang="en-US" sz="800" dirty="0"/>
              <a:t>줄 요약 및 </a:t>
            </a:r>
            <a:r>
              <a:rPr lang="en-US" altLang="ko-KR" sz="800" dirty="0"/>
              <a:t>AI </a:t>
            </a:r>
            <a:r>
              <a:rPr lang="ko-KR" altLang="en-US" sz="800" dirty="0"/>
              <a:t>에이전트 대화 처리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820A0A3-06B0-5E87-ECA9-0F173DCA2E0C}"/>
              </a:ext>
            </a:extLst>
          </p:cNvPr>
          <p:cNvSpPr txBox="1"/>
          <p:nvPr/>
        </p:nvSpPr>
        <p:spPr>
          <a:xfrm>
            <a:off x="6443036" y="3400441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DALL-E 3</a:t>
            </a:r>
          </a:p>
          <a:p>
            <a:r>
              <a:rPr lang="ko-KR" altLang="en-US" sz="800" dirty="0"/>
              <a:t>뉴스 내용 기반 </a:t>
            </a:r>
            <a:r>
              <a:rPr lang="en-US" altLang="ko-KR" sz="800" dirty="0"/>
              <a:t>4</a:t>
            </a:r>
            <a:r>
              <a:rPr lang="ko-KR" altLang="en-US" sz="800" dirty="0"/>
              <a:t>컷 만화 이미지 자동 생성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E85A2B7-F984-065F-27DC-05B7DEE47375}"/>
              </a:ext>
            </a:extLst>
          </p:cNvPr>
          <p:cNvSpPr txBox="1"/>
          <p:nvPr/>
        </p:nvSpPr>
        <p:spPr>
          <a:xfrm>
            <a:off x="6443036" y="4093897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TensorFlow </a:t>
            </a:r>
            <a:r>
              <a:rPr lang="ko-KR" altLang="en-US" sz="1400" b="1" dirty="0"/>
              <a:t>추천엔진</a:t>
            </a:r>
            <a:endParaRPr lang="en-US" altLang="ko-KR" sz="1400" b="1" dirty="0"/>
          </a:p>
          <a:p>
            <a:r>
              <a:rPr lang="ko-KR" altLang="en-US" sz="800" dirty="0"/>
              <a:t>딥러닝 기반 사용자 맞춤형 뉴스 추천</a:t>
            </a:r>
          </a:p>
        </p:txBody>
      </p: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E43B8F66-DB26-42A8-CF6C-62CFDDE82824}"/>
              </a:ext>
            </a:extLst>
          </p:cNvPr>
          <p:cNvCxnSpPr/>
          <p:nvPr/>
        </p:nvCxnSpPr>
        <p:spPr>
          <a:xfrm>
            <a:off x="6443037" y="3337367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ADCA8500-6582-A5C6-908D-0BC25DEAEF03}"/>
              </a:ext>
            </a:extLst>
          </p:cNvPr>
          <p:cNvCxnSpPr/>
          <p:nvPr/>
        </p:nvCxnSpPr>
        <p:spPr>
          <a:xfrm>
            <a:off x="6443036" y="4020858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2244B89D-F3F1-7EB4-37A0-BE0C538CA1C9}"/>
              </a:ext>
            </a:extLst>
          </p:cNvPr>
          <p:cNvSpPr/>
          <p:nvPr/>
        </p:nvSpPr>
        <p:spPr>
          <a:xfrm>
            <a:off x="9202891" y="2148473"/>
            <a:ext cx="2761673" cy="3273275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5DDDAA17-188F-9D5D-D0A5-60B916EBE750}"/>
              </a:ext>
            </a:extLst>
          </p:cNvPr>
          <p:cNvCxnSpPr/>
          <p:nvPr/>
        </p:nvCxnSpPr>
        <p:spPr>
          <a:xfrm>
            <a:off x="9433799" y="2604656"/>
            <a:ext cx="22998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BFB92E3-54C0-DD8B-59B0-C9FCB9E3359A}"/>
              </a:ext>
            </a:extLst>
          </p:cNvPr>
          <p:cNvSpPr txBox="1"/>
          <p:nvPr/>
        </p:nvSpPr>
        <p:spPr>
          <a:xfrm>
            <a:off x="9433799" y="2253673"/>
            <a:ext cx="2299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API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2108D7D-B2D2-AC4F-8C52-3F0AADE7E24F}"/>
              </a:ext>
            </a:extLst>
          </p:cNvPr>
          <p:cNvSpPr txBox="1"/>
          <p:nvPr/>
        </p:nvSpPr>
        <p:spPr>
          <a:xfrm>
            <a:off x="9428705" y="2706985"/>
            <a:ext cx="229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Naver News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Web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Crawler</a:t>
            </a:r>
          </a:p>
          <a:p>
            <a:r>
              <a:rPr lang="ko-KR" altLang="en-US" sz="800" dirty="0"/>
              <a:t>네이버 뉴스 실시간 수집 및 파싱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CAEC6C7-9FD9-906E-AF23-7986ECA4FD2C}"/>
              </a:ext>
            </a:extLst>
          </p:cNvPr>
          <p:cNvSpPr txBox="1"/>
          <p:nvPr/>
        </p:nvSpPr>
        <p:spPr>
          <a:xfrm>
            <a:off x="9433797" y="3442589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Google TTS API</a:t>
            </a:r>
          </a:p>
          <a:p>
            <a:r>
              <a:rPr lang="ko-KR" altLang="en-US" sz="800" dirty="0"/>
              <a:t>텍스트를 자연스러운 한국어 음성으로 변환</a:t>
            </a:r>
          </a:p>
        </p:txBody>
      </p: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EC5775D9-7093-D7CD-60D5-2CF7CAA4467F}"/>
              </a:ext>
            </a:extLst>
          </p:cNvPr>
          <p:cNvCxnSpPr/>
          <p:nvPr/>
        </p:nvCxnSpPr>
        <p:spPr>
          <a:xfrm>
            <a:off x="9433799" y="3373584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D54997D6-C816-A7D1-D5A8-57A7AF98D090}"/>
              </a:ext>
            </a:extLst>
          </p:cNvPr>
          <p:cNvCxnSpPr/>
          <p:nvPr/>
        </p:nvCxnSpPr>
        <p:spPr>
          <a:xfrm>
            <a:off x="9433798" y="4057075"/>
            <a:ext cx="229985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53" name="Picture 14">
            <a:extLst>
              <a:ext uri="{FF2B5EF4-FFF2-40B4-BE49-F238E27FC236}">
                <a16:creationId xmlns:a16="http://schemas.microsoft.com/office/drawing/2014/main" id="{B0260744-F332-6A1F-392A-6E86DB11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17" y="4804383"/>
            <a:ext cx="728910" cy="4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16" descr="Express js 아이콘, 로고, 기호 – PNG, SVG 무료 다운로드">
            <a:extLst>
              <a:ext uri="{FF2B5EF4-FFF2-40B4-BE49-F238E27FC236}">
                <a16:creationId xmlns:a16="http://schemas.microsoft.com/office/drawing/2014/main" id="{95A1C222-F999-B428-1663-04B139137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810" y="4784689"/>
            <a:ext cx="440515" cy="44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18" descr="PostgreSQL 로고 무료 벡터 | FreeImages">
            <a:extLst>
              <a:ext uri="{FF2B5EF4-FFF2-40B4-BE49-F238E27FC236}">
                <a16:creationId xmlns:a16="http://schemas.microsoft.com/office/drawing/2014/main" id="{039952A9-1154-E0F4-18F9-D3793F3D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95" y="4781190"/>
            <a:ext cx="487600" cy="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20" descr="Redis] 레디스 개념과 기본 명령어">
            <a:extLst>
              <a:ext uri="{FF2B5EF4-FFF2-40B4-BE49-F238E27FC236}">
                <a16:creationId xmlns:a16="http://schemas.microsoft.com/office/drawing/2014/main" id="{583F244C-8A63-E7AA-406E-FD7065F2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5" y="4814026"/>
            <a:ext cx="510415" cy="43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26">
            <a:extLst>
              <a:ext uri="{FF2B5EF4-FFF2-40B4-BE49-F238E27FC236}">
                <a16:creationId xmlns:a16="http://schemas.microsoft.com/office/drawing/2014/main" id="{213135F1-A81B-4DF1-A246-72AFF504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37" y="4752377"/>
            <a:ext cx="431976" cy="4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0" descr="마이크로소프트, Dall-E 3 보안 우려 묵살 의혹… 딥페이크 악용 우려 &lt; AI &lt; 기사본문 - 디지털포커스">
            <a:extLst>
              <a:ext uri="{FF2B5EF4-FFF2-40B4-BE49-F238E27FC236}">
                <a16:creationId xmlns:a16="http://schemas.microsoft.com/office/drawing/2014/main" id="{2F1523C9-6F5F-0D3F-A388-468D5F568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21508" r="16611" b="29154"/>
          <a:stretch/>
        </p:blipFill>
        <p:spPr bwMode="auto">
          <a:xfrm>
            <a:off x="7063162" y="4770387"/>
            <a:ext cx="1100457" cy="42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38" descr="Leverage your site with Web Speech API | by 4kCode | Medium">
            <a:extLst>
              <a:ext uri="{FF2B5EF4-FFF2-40B4-BE49-F238E27FC236}">
                <a16:creationId xmlns:a16="http://schemas.microsoft.com/office/drawing/2014/main" id="{EE1C3182-8EC5-6E73-13DD-FF517F58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366" y="4758792"/>
            <a:ext cx="471235" cy="4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사각형: 둥근 모서리 1066">
            <a:extLst>
              <a:ext uri="{FF2B5EF4-FFF2-40B4-BE49-F238E27FC236}">
                <a16:creationId xmlns:a16="http://schemas.microsoft.com/office/drawing/2014/main" id="{810D8742-33EC-543F-D2D5-A9058F0E6248}"/>
              </a:ext>
            </a:extLst>
          </p:cNvPr>
          <p:cNvSpPr/>
          <p:nvPr/>
        </p:nvSpPr>
        <p:spPr>
          <a:xfrm>
            <a:off x="5764505" y="1168911"/>
            <a:ext cx="5906287" cy="678923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nu:speak</a:t>
            </a:r>
            <a:r>
              <a:rPr lang="ko-KR" altLang="en-US" dirty="0"/>
              <a:t>를 구현하는 핵심 기술 구성</a:t>
            </a: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1D90841F-18DA-5EBA-4C17-6709BDA49C2D}"/>
              </a:ext>
            </a:extLst>
          </p:cNvPr>
          <p:cNvSpPr/>
          <p:nvPr/>
        </p:nvSpPr>
        <p:spPr>
          <a:xfrm>
            <a:off x="241444" y="5529611"/>
            <a:ext cx="11723120" cy="1130653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기술적 특징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EA4FF50A-3794-179A-B8A2-7BC0887E80CC}"/>
              </a:ext>
            </a:extLst>
          </p:cNvPr>
          <p:cNvSpPr/>
          <p:nvPr/>
        </p:nvSpPr>
        <p:spPr>
          <a:xfrm>
            <a:off x="4584593" y="6022225"/>
            <a:ext cx="3036821" cy="478644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기반 콘텐츠 변환</a:t>
            </a:r>
          </a:p>
        </p:txBody>
      </p:sp>
      <p:sp>
        <p:nvSpPr>
          <p:cNvPr id="1070" name="사각형: 둥근 모서리 1069">
            <a:extLst>
              <a:ext uri="{FF2B5EF4-FFF2-40B4-BE49-F238E27FC236}">
                <a16:creationId xmlns:a16="http://schemas.microsoft.com/office/drawing/2014/main" id="{54A560AB-3844-EA89-7307-51F66B395F24}"/>
              </a:ext>
            </a:extLst>
          </p:cNvPr>
          <p:cNvSpPr/>
          <p:nvPr/>
        </p:nvSpPr>
        <p:spPr>
          <a:xfrm>
            <a:off x="982311" y="6026291"/>
            <a:ext cx="3036821" cy="478644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실시간 개인화 추천 시스템</a:t>
            </a:r>
          </a:p>
        </p:txBody>
      </p:sp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330C7A8A-768B-4504-884C-107705493CCC}"/>
              </a:ext>
            </a:extLst>
          </p:cNvPr>
          <p:cNvSpPr/>
          <p:nvPr/>
        </p:nvSpPr>
        <p:spPr>
          <a:xfrm>
            <a:off x="8172868" y="6022225"/>
            <a:ext cx="3036821" cy="478644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softEdge rad="3175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멀티모달</a:t>
            </a:r>
            <a:r>
              <a:rPr lang="ko-KR" altLang="en-US" sz="1400" dirty="0"/>
              <a:t> 뉴스 소비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3EB38-CA94-01A8-E337-2E581D8FFA9F}"/>
              </a:ext>
            </a:extLst>
          </p:cNvPr>
          <p:cNvSpPr txBox="1"/>
          <p:nvPr/>
        </p:nvSpPr>
        <p:spPr>
          <a:xfrm>
            <a:off x="9433797" y="4132540"/>
            <a:ext cx="229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WebSpeech</a:t>
            </a:r>
            <a:r>
              <a:rPr lang="en-US" altLang="ko-KR" sz="1400" b="1" dirty="0"/>
              <a:t> API</a:t>
            </a:r>
          </a:p>
          <a:p>
            <a:r>
              <a:rPr lang="ko-KR" altLang="en-US" sz="800" dirty="0"/>
              <a:t>음성 명령 인식으로 </a:t>
            </a:r>
            <a:r>
              <a:rPr lang="ko-KR" altLang="en-US" sz="800" dirty="0" err="1"/>
              <a:t>핸즈프리</a:t>
            </a:r>
            <a:r>
              <a:rPr lang="ko-KR" altLang="en-US" sz="800" dirty="0"/>
              <a:t> 뉴스 제어</a:t>
            </a:r>
          </a:p>
        </p:txBody>
      </p:sp>
      <p:pic>
        <p:nvPicPr>
          <p:cNvPr id="4" name="Picture 2" descr="네이버㈜ - 위키원">
            <a:extLst>
              <a:ext uri="{FF2B5EF4-FFF2-40B4-BE49-F238E27FC236}">
                <a16:creationId xmlns:a16="http://schemas.microsoft.com/office/drawing/2014/main" id="{A307218D-8C3D-1968-4329-C62B444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28" y="4673952"/>
            <a:ext cx="662414" cy="6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20C4DD-9912-1CEF-B7E1-A8F62831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32" y="4735747"/>
            <a:ext cx="431977" cy="4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무료 구글 TTS(Text-to-Speech) 설정하는 법">
            <a:extLst>
              <a:ext uri="{FF2B5EF4-FFF2-40B4-BE49-F238E27FC236}">
                <a16:creationId xmlns:a16="http://schemas.microsoft.com/office/drawing/2014/main" id="{9BFC6891-C71D-AE5D-3A03-77EB686B8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36" b="102"/>
          <a:stretch/>
        </p:blipFill>
        <p:spPr bwMode="auto">
          <a:xfrm>
            <a:off x="10291222" y="4707507"/>
            <a:ext cx="591430" cy="5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8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22514-DF65-B7E9-5128-FD3FF6C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AFFF-D154-B07D-D402-E600699B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72789"/>
            <a:ext cx="11155680" cy="1463040"/>
          </a:xfrm>
        </p:spPr>
        <p:txBody>
          <a:bodyPr/>
          <a:lstStyle/>
          <a:p>
            <a:r>
              <a:rPr lang="ko-KR" altLang="en-US" b="0" dirty="0">
                <a:ea typeface="+mj-lt"/>
                <a:cs typeface="+mj-lt"/>
              </a:rPr>
              <a:t>시스템 설계도</a:t>
            </a:r>
            <a:endParaRPr lang="en-US" dirty="0"/>
          </a:p>
        </p:txBody>
      </p:sp>
      <p:pic>
        <p:nvPicPr>
          <p:cNvPr id="11" name="내용 개체 틀 10" descr="스크린샷, 도표, 라인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8A65A5-82A4-7181-676F-C013E7B0E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7" y="2085975"/>
            <a:ext cx="11571685" cy="4628674"/>
          </a:xfrm>
        </p:spPr>
      </p:pic>
    </p:spTree>
    <p:extLst>
      <p:ext uri="{BB962C8B-B14F-4D97-AF65-F5344CB8AC3E}">
        <p14:creationId xmlns:p14="http://schemas.microsoft.com/office/powerpoint/2010/main" val="26027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44C7F-D43C-80EC-BAD7-B51256E3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1043EA-9522-4075-8AE0-E9D83A4F8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2578608"/>
            <a:ext cx="6300216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2800" b="1" dirty="0"/>
              <a:t> EQ </a:t>
            </a:r>
            <a:r>
              <a:rPr lang="ko-KR" altLang="en-US" sz="2800" b="1" dirty="0"/>
              <a:t>슬라이더</a:t>
            </a:r>
            <a:endParaRPr lang="en-US" altLang="ko-KR" sz="2800" b="1" dirty="0"/>
          </a:p>
          <a:p>
            <a:pPr>
              <a:lnSpc>
                <a:spcPct val="110000"/>
              </a:lnSpc>
            </a:pPr>
            <a:r>
              <a:rPr lang="ko-KR" altLang="en-US" dirty="0"/>
              <a:t>실시간 관심도 조절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Ex) IT 70%, </a:t>
            </a:r>
            <a:r>
              <a:rPr lang="ko-KR" altLang="en-US" dirty="0"/>
              <a:t>경제 </a:t>
            </a:r>
            <a:r>
              <a:rPr lang="en-US" altLang="ko-KR" dirty="0"/>
              <a:t>40%, </a:t>
            </a:r>
            <a:r>
              <a:rPr lang="ko-KR" altLang="en-US" dirty="0"/>
              <a:t>정치 </a:t>
            </a:r>
            <a:r>
              <a:rPr lang="en-US" altLang="ko-KR" dirty="0"/>
              <a:t>60%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IT,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생활</a:t>
            </a:r>
            <a:r>
              <a:rPr lang="en-US" altLang="ko-KR" dirty="0"/>
              <a:t>/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세계</a:t>
            </a:r>
            <a:r>
              <a:rPr lang="en-US" altLang="ko-KR" dirty="0"/>
              <a:t>, </a:t>
            </a:r>
            <a:r>
              <a:rPr lang="ko-KR" altLang="en-US" dirty="0"/>
              <a:t>정치 등 다양한 카테고리별 뉴스 제공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동적 개인화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오늘은 </a:t>
            </a:r>
            <a:r>
              <a:rPr lang="en-US" altLang="ko-KR" dirty="0"/>
              <a:t>IT </a:t>
            </a:r>
            <a:r>
              <a:rPr lang="ko-KR" altLang="en-US" dirty="0"/>
              <a:t>집중</a:t>
            </a:r>
            <a:r>
              <a:rPr lang="en-US" altLang="ko-KR" dirty="0"/>
              <a:t>, </a:t>
            </a:r>
            <a:r>
              <a:rPr lang="ko-KR" altLang="en-US" dirty="0"/>
              <a:t>내일은 경제 중심으로 즉시 변경 가능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사용자가 직접 뉴스 비율 결정</a:t>
            </a:r>
            <a:endParaRPr lang="en-US" altLang="ko-KR" dirty="0"/>
          </a:p>
        </p:txBody>
      </p:sp>
      <p:pic>
        <p:nvPicPr>
          <p:cNvPr id="17" name="내용 개체 틀 1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B43E99-79E6-C07A-73BE-F8DF2F554A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5" b="-3"/>
          <a:stretch>
            <a:fillRect/>
          </a:stretch>
        </p:blipFill>
        <p:spPr>
          <a:xfrm>
            <a:off x="7586236" y="508090"/>
            <a:ext cx="4081805" cy="5837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8F562A5-5715-D11A-7D81-259230C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977900"/>
            <a:ext cx="11156950" cy="1463675"/>
          </a:xfrm>
        </p:spPr>
        <p:txBody>
          <a:bodyPr/>
          <a:lstStyle/>
          <a:p>
            <a:r>
              <a:rPr lang="ko-KR" b="0" dirty="0">
                <a:ea typeface="+mj-lt"/>
                <a:cs typeface="+mj-lt"/>
              </a:rPr>
              <a:t>핵심 기능</a:t>
            </a:r>
            <a:r>
              <a:rPr lang="ko-KR" altLang="en-US" b="0" dirty="0">
                <a:ea typeface="+mj-lt"/>
                <a:cs typeface="+mj-lt"/>
              </a:rPr>
              <a:t> ① 개인화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92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2C4516E1FD01D4BB8D1E051F6FF93C9" ma:contentTypeVersion="3" ma:contentTypeDescription="새 문서를 만듭니다." ma:contentTypeScope="" ma:versionID="155836eea33c6d23d26335d54c8e0254">
  <xsd:schema xmlns:xsd="http://www.w3.org/2001/XMLSchema" xmlns:xs="http://www.w3.org/2001/XMLSchema" xmlns:p="http://schemas.microsoft.com/office/2006/metadata/properties" xmlns:ns2="085414c4-1a8e-459d-b7d2-2f3878fd57f3" targetNamespace="http://schemas.microsoft.com/office/2006/metadata/properties" ma:root="true" ma:fieldsID="f25ffd630f47ef48239230354e1a1dd0" ns2:_="">
    <xsd:import namespace="085414c4-1a8e-459d-b7d2-2f3878fd57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414c4-1a8e-459d-b7d2-2f3878fd57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239A3C-BB53-46EF-9CAB-17C84FFB09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54820-B756-4DCC-87A5-8FB2E77EB6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7FF676-6245-409B-AF35-7F5102BB2D3B}">
  <ds:schemaRefs>
    <ds:schemaRef ds:uri="085414c4-1a8e-459d-b7d2-2f3878fd57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2049</Words>
  <Application>Microsoft Office PowerPoint</Application>
  <PresentationFormat>와이드스크린</PresentationFormat>
  <Paragraphs>241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Malgun Gothic Semilight</vt:lpstr>
      <vt:lpstr>Microsoft GothicNeo</vt:lpstr>
      <vt:lpstr>Malgun Gothic</vt:lpstr>
      <vt:lpstr>Arial</vt:lpstr>
      <vt:lpstr>Bierstadt</vt:lpstr>
      <vt:lpstr>Neue Haas Grotesk Text Pro</vt:lpstr>
      <vt:lpstr>Wingdings</vt:lpstr>
      <vt:lpstr>GestaltVTI</vt:lpstr>
      <vt:lpstr>nu:speak AI 뉴스 에이전트​</vt:lpstr>
      <vt:lpstr>목차</vt:lpstr>
      <vt:lpstr>nu:speak란?</vt:lpstr>
      <vt:lpstr>Why nu:speak?</vt:lpstr>
      <vt:lpstr>Why nu:speak? 프로젝트 출발점</vt:lpstr>
      <vt:lpstr>사용자 시나리오 및 요구사항</vt:lpstr>
      <vt:lpstr>기술 스택</vt:lpstr>
      <vt:lpstr>시스템 설계도</vt:lpstr>
      <vt:lpstr>핵심 기능 ① 개인화</vt:lpstr>
      <vt:lpstr>핵심 기능 ① 개인화</vt:lpstr>
      <vt:lpstr>핵심 기능 ① 개인화 - 코드</vt:lpstr>
      <vt:lpstr>핵심 기능 ② AI 콘텐츠 생성</vt:lpstr>
      <vt:lpstr>핵심 기능 ② AI 콘텐츠 생성</vt:lpstr>
      <vt:lpstr>핵심 기능 ② AI 콘텐츠 생성</vt:lpstr>
      <vt:lpstr>핵심 기능 ② AI 콘텐츠 생성</vt:lpstr>
      <vt:lpstr>핵심 기능 ② AI 콘텐츠 생성 - 코드</vt:lpstr>
      <vt:lpstr>향후 발전 방향성</vt:lpstr>
      <vt:lpstr>프로젝트를 진행하며 느낀 점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박창진</cp:lastModifiedBy>
  <cp:revision>245</cp:revision>
  <dcterms:created xsi:type="dcterms:W3CDTF">2025-07-21T05:11:04Z</dcterms:created>
  <dcterms:modified xsi:type="dcterms:W3CDTF">2025-08-18T00:42:32Z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0x01010072C4516E1FD01D4BB8D1E051F6FF93C9</vt:lpwstr>
  </property>
</Properties>
</file>